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4"/>
    <p:sldMasterId id="2147483695" r:id="rId5"/>
    <p:sldMasterId id="2147483733" r:id="rId6"/>
  </p:sldMasterIdLst>
  <p:notesMasterIdLst>
    <p:notesMasterId r:id="rId13"/>
  </p:notesMasterIdLst>
  <p:handoutMasterIdLst>
    <p:handoutMasterId r:id="rId14"/>
  </p:handoutMasterIdLst>
  <p:sldIdLst>
    <p:sldId id="275" r:id="rId7"/>
    <p:sldId id="2147473876" r:id="rId8"/>
    <p:sldId id="2147477540" r:id="rId9"/>
    <p:sldId id="2147473880" r:id="rId10"/>
    <p:sldId id="2147473872" r:id="rId11"/>
    <p:sldId id="2147473883"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949A210-5A24-6772-7022-9165D7B72718}" name="Kate Wignall (NHS South West London ICB)" initials="KW(SWLI" userId="S::Kate.Wignall@swlondon.nhs.uk::bf291b05-9fa8-4352-9453-90cf5dea8450" providerId="AD"/>
  <p188:author id="{A182E121-B9A1-1283-89C4-A694BDF39AFB}" name="Jennifer Nolan (NHS South West London ICB)" initials="JN(SWLI" userId="S::Jennifer.nolan@swlondon.nhs.uk::b9c23c5a-660d-45ff-81dc-25b87047f514" providerId="AD"/>
  <p188:author id="{9D70EC2A-FD6F-603C-A56F-434120CBC6D8}" name="Jennifer Nolan (NHS South West London ICB)" initials="JI" userId="S::jennifer.nolan@swlondon.nhs.uk::b9c23c5a-660d-45ff-81dc-25b87047f514" providerId="AD"/>
  <p188:author id="{F9605B4D-E58E-D96B-7487-3057BE371E2B}" name="Moya Stirrup (NHS South West London ICB)" initials="MI" userId="S::moya.stirrup@swlondon.nhs.uk::0b637f80-edf4-4598-a47b-c8df251f6b1c" providerId="AD"/>
  <p188:author id="{BF95D57E-B203-314A-BC79-635C7FAC97DA}" name="Kate Wignall (NHS South West London ICB)" initials="KI" userId="S::kate.wignall@swlondon.nhs.uk::bf291b05-9fa8-4352-9453-90cf5dea8450" providerId="AD"/>
  <p188:author id="{6C33FF82-188D-D025-7D9A-0A2943D212ED}" name="Valentina Seradi (NHS South West London ICB)" initials="VI" userId="S::valentina.seradi@swlondon.nhs.uk::17dcfc9a-0301-4206-b671-ba038140cc99" providerId="AD"/>
  <p188:author id="{4CDD6889-B39B-E221-0065-73B55B6CA0B9}" name="Kevin Richardson (NHS South West London ICB)" initials="" userId="S::Kevin.Richardson@swlondon.nhs.uk::a0d57ccc-ae41-4503-af84-0e5538efb5b6" providerId="AD"/>
  <p188:author id="{08E6148A-C552-4B6B-1330-D4F0DE0603A8}" name="Flora Deshmukh (NHS South West London ICB)" initials="FI" userId="S::flora.deshmukh@swlondon.nhs.uk::3c5c5aee-54eb-4b4a-ad12-467418a953ca" providerId="AD"/>
  <p188:author id="{76F9DAC0-224F-2676-D6C6-D61E16C1A3E3}" name="Charlotte Gawne (NHS South West London ICB)" initials="CG" userId="S::Charlotte.Gawne@swlondon.nhs.uk::71c6a8e4-7140-4d17-bdae-42aa45596dd9" providerId="AD"/>
  <p188:author id="{0F609BE8-E4F4-3903-F7B3-A10E4DC0FB70}" name="Flora Deshmukh (NHS South West London ICB)" initials="FD" userId="S::Flora.Deshmukh@swlondon.nhs.uk::3c5c5aee-54eb-4b4a-ad12-467418a953c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74786"/>
    <a:srgbClr val="7DE3FF"/>
    <a:srgbClr val="00B8EB"/>
    <a:srgbClr val="FFC000"/>
    <a:srgbClr val="78BE20"/>
    <a:srgbClr val="4472C4"/>
    <a:srgbClr val="D7CBE3"/>
    <a:srgbClr val="BEAAD2"/>
    <a:srgbClr val="FF5FB6"/>
    <a:srgbClr val="E59E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0" d="100"/>
          <a:sy n="90" d="100"/>
        </p:scale>
        <p:origin x="370" y="67"/>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5" Type="http://schemas.openxmlformats.org/officeDocument/2006/relationships/slideMaster" Target="slideMasters/slideMaster2.xml"/><Relationship Id="rId15" Type="http://schemas.openxmlformats.org/officeDocument/2006/relationships/presProps" Target="presProps.xml"/><Relationship Id="rId10" Type="http://schemas.openxmlformats.org/officeDocument/2006/relationships/slide" Target="slides/slide4.xml"/><Relationship Id="rId19"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00E057C-BF18-37E5-86E6-03BEE81274E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E7CB9846-B394-F220-007A-645E5E8214A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6D93D1F-5E4B-481A-8605-D934C73B3128}" type="datetimeFigureOut">
              <a:rPr lang="en-GB" smtClean="0"/>
              <a:t>29/07/2025</a:t>
            </a:fld>
            <a:endParaRPr lang="en-GB"/>
          </a:p>
        </p:txBody>
      </p:sp>
      <p:sp>
        <p:nvSpPr>
          <p:cNvPr id="4" name="Footer Placeholder 3">
            <a:extLst>
              <a:ext uri="{FF2B5EF4-FFF2-40B4-BE49-F238E27FC236}">
                <a16:creationId xmlns:a16="http://schemas.microsoft.com/office/drawing/2014/main" id="{2E78F2AE-9A9C-133E-D6B5-60D79E32AFF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EC41DA21-2D7E-E0B2-7F24-397771C6008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E94E9EA-480A-4F8D-8B6D-878398D60DCD}" type="slidenum">
              <a:rPr lang="en-GB" smtClean="0"/>
              <a:t>‹#›</a:t>
            </a:fld>
            <a:endParaRPr lang="en-GB"/>
          </a:p>
        </p:txBody>
      </p:sp>
    </p:spTree>
    <p:extLst>
      <p:ext uri="{BB962C8B-B14F-4D97-AF65-F5344CB8AC3E}">
        <p14:creationId xmlns:p14="http://schemas.microsoft.com/office/powerpoint/2010/main" val="9651685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F5C1CD-6D3F-46AD-9FA4-05B4265ACB88}" type="datetimeFigureOut">
              <a:t>7/29/2025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A622F0-8AE3-40DD-B57F-1B0431113F87}" type="slidenum">
              <a:t>‹#›</a:t>
            </a:fld>
            <a:endParaRPr lang="en-US"/>
          </a:p>
        </p:txBody>
      </p:sp>
    </p:spTree>
    <p:extLst>
      <p:ext uri="{BB962C8B-B14F-4D97-AF65-F5344CB8AC3E}">
        <p14:creationId xmlns:p14="http://schemas.microsoft.com/office/powerpoint/2010/main" val="41080665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1A622F0-8AE3-40DD-B57F-1B0431113F87}" type="slidenum">
              <a:rPr lang="en-GB" smtClean="0"/>
              <a:t>1</a:t>
            </a:fld>
            <a:endParaRPr lang="en-GB"/>
          </a:p>
        </p:txBody>
      </p:sp>
    </p:spTree>
    <p:extLst>
      <p:ext uri="{BB962C8B-B14F-4D97-AF65-F5344CB8AC3E}">
        <p14:creationId xmlns:p14="http://schemas.microsoft.com/office/powerpoint/2010/main" val="28971314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D16424-595A-4AD1-B24A-60B45896B1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0BC127-1E46-574E-26F7-496791137F51}"/>
              </a:ext>
            </a:extLst>
          </p:cNvPr>
          <p:cNvSpPr txBox="1">
            <a:spLocks noGrp="1"/>
          </p:cNvSpPr>
          <p:nvPr>
            <p:ph type="body" sz="quarter" idx="1"/>
          </p:nvPr>
        </p:nvSpPr>
        <p:spPr/>
        <p:txBody>
          <a:bodyPr/>
          <a:lstStyle/>
          <a:p>
            <a:endParaRPr lang="en-GB"/>
          </a:p>
        </p:txBody>
      </p:sp>
      <p:sp>
        <p:nvSpPr>
          <p:cNvPr id="4" name="Slide Number Placeholder 3">
            <a:extLst>
              <a:ext uri="{FF2B5EF4-FFF2-40B4-BE49-F238E27FC236}">
                <a16:creationId xmlns:a16="http://schemas.microsoft.com/office/drawing/2014/main" id="{AB132E98-EFD4-7980-734D-91403BFF290D}"/>
              </a:ext>
            </a:extLst>
          </p:cNvPr>
          <p:cNvSpPr txBox="1">
            <a:spLocks noGrp="1"/>
          </p:cNvSpPr>
          <p:nvPr>
            <p:ph type="sldNum" sz="quarter" idx="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9B9D3A-DDA9-41B7-9C94-C93EF43EDE56}"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6E7A8E-D16F-EEED-46A7-B6205F0D7E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AB6FCD-40B5-F6B0-12B6-B5A5BE8A9E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057903-3B0F-870A-9B7A-9E3B3DE2C9DC}"/>
              </a:ext>
            </a:extLst>
          </p:cNvPr>
          <p:cNvSpPr>
            <a:spLocks noGrp="1"/>
          </p:cNvSpPr>
          <p:nvPr>
            <p:ph type="body" idx="1"/>
          </p:nvPr>
        </p:nvSpPr>
        <p:spPr/>
        <p:txBody>
          <a:bodyPr/>
          <a:lstStyle/>
          <a:p>
            <a:pPr marL="171450" indent="-171450">
              <a:buFont typeface="Arial"/>
              <a:buChar char="•"/>
              <a:defRPr/>
            </a:pPr>
            <a:r>
              <a:rPr lang="en-GB">
                <a:ea typeface="Calibri"/>
                <a:cs typeface="Calibri"/>
              </a:rPr>
              <a:t>Largest range of channels used for this campaign - vaccination programme continues to invest in communications enabling us to ensure our messages continue to be seen</a:t>
            </a:r>
          </a:p>
          <a:p>
            <a:pPr marL="171450" indent="-171450">
              <a:buFont typeface="Arial"/>
              <a:buChar char="•"/>
            </a:pPr>
            <a:r>
              <a:rPr lang="en-GB">
                <a:ea typeface="Calibri"/>
                <a:cs typeface="Calibri"/>
              </a:rPr>
              <a:t>Continue to engage in low uptake areas – 11.46% of people that spoke to our community champions said they would get a vaccine as a result of the conversation </a:t>
            </a:r>
          </a:p>
          <a:p>
            <a:pPr marL="171450" indent="-171450">
              <a:buFont typeface="Arial"/>
              <a:buChar char="•"/>
            </a:pPr>
            <a:r>
              <a:rPr lang="en-GB">
                <a:ea typeface="Calibri"/>
                <a:cs typeface="Calibri"/>
              </a:rPr>
              <a:t>Local videos featuring local clinicians continue to drive up to 3 x the engagement of national materials on our channels</a:t>
            </a:r>
          </a:p>
          <a:p>
            <a:endParaRPr lang="en-GB">
              <a:ea typeface="Calibri"/>
              <a:cs typeface="Calibri"/>
            </a:endParaRPr>
          </a:p>
        </p:txBody>
      </p:sp>
      <p:sp>
        <p:nvSpPr>
          <p:cNvPr id="4" name="Slide Number Placeholder 3">
            <a:extLst>
              <a:ext uri="{FF2B5EF4-FFF2-40B4-BE49-F238E27FC236}">
                <a16:creationId xmlns:a16="http://schemas.microsoft.com/office/drawing/2014/main" id="{C8D5BFF7-4258-80FB-1B89-5F179FD3A15F}"/>
              </a:ext>
            </a:extLst>
          </p:cNvPr>
          <p:cNvSpPr>
            <a:spLocks noGrp="1"/>
          </p:cNvSpPr>
          <p:nvPr>
            <p:ph type="sldNum" sz="quarter" idx="5"/>
          </p:nvPr>
        </p:nvSpPr>
        <p:spPr/>
        <p:txBody>
          <a:bodyPr/>
          <a:lstStyle/>
          <a:p>
            <a:fld id="{D1A622F0-8AE3-40DD-B57F-1B0431113F87}" type="slidenum">
              <a:rPr lang="en-GB" smtClean="0"/>
              <a:t>4</a:t>
            </a:fld>
            <a:endParaRPr lang="en-GB"/>
          </a:p>
        </p:txBody>
      </p:sp>
    </p:spTree>
    <p:extLst>
      <p:ext uri="{BB962C8B-B14F-4D97-AF65-F5344CB8AC3E}">
        <p14:creationId xmlns:p14="http://schemas.microsoft.com/office/powerpoint/2010/main" val="3130379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84232B-9199-DF63-7BFD-7D9F7D91CF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C946C0-F487-9F84-3E9C-18CB2F1014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3DF14B-9813-C3E0-D1BD-A023B862C07A}"/>
              </a:ext>
            </a:extLst>
          </p:cNvPr>
          <p:cNvSpPr>
            <a:spLocks noGrp="1"/>
          </p:cNvSpPr>
          <p:nvPr>
            <p:ph type="body" idx="1"/>
          </p:nvPr>
        </p:nvSpPr>
        <p:spPr/>
        <p:txBody>
          <a:bodyPr/>
          <a:lstStyle/>
          <a:p>
            <a:pPr marL="171450" indent="-171450">
              <a:buFont typeface="Calibri"/>
              <a:buChar char="-"/>
              <a:defRPr/>
            </a:pPr>
            <a:r>
              <a:rPr lang="en-GB">
                <a:ea typeface="Calibri"/>
                <a:cs typeface="Calibri"/>
              </a:rPr>
              <a:t>Increased overall engagement rates with the campaign from 1.24% to 2.74% despite reduced budgets - started the campaign earlier in the season, and used videos in different languages. </a:t>
            </a:r>
          </a:p>
          <a:p>
            <a:pPr marL="171450" indent="-171450">
              <a:buFont typeface="Calibri"/>
              <a:buChar char="-"/>
              <a:defRPr/>
            </a:pPr>
            <a:r>
              <a:rPr lang="en-GB">
                <a:ea typeface="Calibri"/>
                <a:cs typeface="Calibri"/>
              </a:rPr>
              <a:t>For 3 years we ran footfall tracking to establish an indication of the effectiveness of our campaign - previous analysis shows people are up to 4 x more likely to visit a pharmacy after seeing one of our adverts. </a:t>
            </a:r>
          </a:p>
          <a:p>
            <a:pPr marL="171450" indent="-171450">
              <a:buFont typeface="Calibri"/>
              <a:buChar char="-"/>
            </a:pPr>
            <a:r>
              <a:rPr lang="en-GB">
                <a:ea typeface="Calibri"/>
                <a:cs typeface="Calibri"/>
              </a:rPr>
              <a:t>Still more work to do - individuals in Core 20+5 areas told us that they didn't know about the extent of things pharmacies could offer before talking to us. </a:t>
            </a:r>
          </a:p>
          <a:p>
            <a:endParaRPr lang="en-GB">
              <a:ea typeface="Calibri"/>
              <a:cs typeface="Calibri"/>
            </a:endParaRPr>
          </a:p>
        </p:txBody>
      </p:sp>
      <p:sp>
        <p:nvSpPr>
          <p:cNvPr id="4" name="Slide Number Placeholder 3">
            <a:extLst>
              <a:ext uri="{FF2B5EF4-FFF2-40B4-BE49-F238E27FC236}">
                <a16:creationId xmlns:a16="http://schemas.microsoft.com/office/drawing/2014/main" id="{E06C3076-77D7-1A0E-EBC9-FC1558E18AB3}"/>
              </a:ext>
            </a:extLst>
          </p:cNvPr>
          <p:cNvSpPr>
            <a:spLocks noGrp="1"/>
          </p:cNvSpPr>
          <p:nvPr>
            <p:ph type="sldNum" sz="quarter" idx="5"/>
          </p:nvPr>
        </p:nvSpPr>
        <p:spPr/>
        <p:txBody>
          <a:bodyPr/>
          <a:lstStyle/>
          <a:p>
            <a:fld id="{D1A622F0-8AE3-40DD-B57F-1B0431113F87}" type="slidenum">
              <a:rPr lang="en-GB" smtClean="0"/>
              <a:t>5</a:t>
            </a:fld>
            <a:endParaRPr lang="en-GB"/>
          </a:p>
        </p:txBody>
      </p:sp>
    </p:spTree>
    <p:extLst>
      <p:ext uri="{BB962C8B-B14F-4D97-AF65-F5344CB8AC3E}">
        <p14:creationId xmlns:p14="http://schemas.microsoft.com/office/powerpoint/2010/main" val="12839355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E851B9-B704-D6D3-40C6-382E418133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CEDC61-A388-C8F6-D467-A52AC737D1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8BA022-6C47-106D-3B90-22D811983F4C}"/>
              </a:ext>
            </a:extLst>
          </p:cNvPr>
          <p:cNvSpPr>
            <a:spLocks noGrp="1"/>
          </p:cNvSpPr>
          <p:nvPr>
            <p:ph type="body" idx="1"/>
          </p:nvPr>
        </p:nvSpPr>
        <p:spPr/>
        <p:txBody>
          <a:bodyPr/>
          <a:lstStyle/>
          <a:p>
            <a:pPr marL="285750" indent="-285750">
              <a:buFont typeface="Arial"/>
              <a:buChar char="•"/>
            </a:pPr>
            <a:r>
              <a:rPr lang="en-GB" sz="1200" b="1">
                <a:latin typeface="Arial"/>
                <a:cs typeface="Arial"/>
              </a:rPr>
              <a:t>Communicating with 17% of residents in their main language</a:t>
            </a:r>
            <a:r>
              <a:rPr lang="en-GB" sz="1200">
                <a:latin typeface="Arial"/>
                <a:cs typeface="Arial"/>
              </a:rPr>
              <a:t> - across our 6 boroughs for up to 17% of the population, English is not their main language and up to 3% cannot speak English at all. (Census 2021).</a:t>
            </a:r>
            <a:endParaRPr lang="en-US" sz="1200">
              <a:latin typeface="Arial"/>
              <a:cs typeface="Arial"/>
            </a:endParaRPr>
          </a:p>
          <a:p>
            <a:pPr marL="285750" indent="-285750">
              <a:buFont typeface="Arial"/>
              <a:buChar char="•"/>
            </a:pPr>
            <a:r>
              <a:rPr lang="en-GB" sz="1200" b="1">
                <a:latin typeface="Arial"/>
                <a:cs typeface="Arial"/>
              </a:rPr>
              <a:t>Translation for community outreach</a:t>
            </a:r>
            <a:r>
              <a:rPr lang="en-GB" sz="1200">
                <a:latin typeface="Arial"/>
                <a:cs typeface="Arial"/>
              </a:rPr>
              <a:t> - we translate materials into the most appropriate language for the activity we're carrying out – we have used </a:t>
            </a:r>
            <a:r>
              <a:rPr lang="en-GB" sz="1200">
                <a:highlight>
                  <a:srgbClr val="FFFF00"/>
                </a:highlight>
                <a:latin typeface="Arial"/>
                <a:cs typeface="Arial"/>
              </a:rPr>
              <a:t>X</a:t>
            </a:r>
            <a:r>
              <a:rPr lang="en-GB" sz="1200">
                <a:solidFill>
                  <a:srgbClr val="FFFF00"/>
                </a:solidFill>
                <a:latin typeface="Arial"/>
                <a:cs typeface="Arial"/>
              </a:rPr>
              <a:t> </a:t>
            </a:r>
            <a:r>
              <a:rPr lang="en-GB" sz="1200">
                <a:latin typeface="Arial"/>
                <a:cs typeface="Arial"/>
              </a:rPr>
              <a:t>different languages over the past few years. We also use materials in British Sign Language.</a:t>
            </a:r>
          </a:p>
          <a:p>
            <a:pPr marL="285750" indent="-285750">
              <a:buFont typeface="Arial"/>
              <a:buChar char="•"/>
            </a:pPr>
            <a:r>
              <a:rPr lang="en-GB" sz="1200" b="1">
                <a:latin typeface="Arial"/>
                <a:cs typeface="Arial"/>
              </a:rPr>
              <a:t>Digital campaigns </a:t>
            </a:r>
            <a:r>
              <a:rPr lang="en-GB" sz="1200">
                <a:latin typeface="Arial"/>
                <a:cs typeface="Arial"/>
              </a:rPr>
              <a:t>– based on an initial pilot, we now use translations for digital communications as part of the majority of our campaigns. Campaign spokespeople speak in different languages in videos and </a:t>
            </a:r>
            <a:r>
              <a:rPr lang="en-GB" sz="1200" err="1">
                <a:latin typeface="Arial"/>
                <a:cs typeface="Arial"/>
              </a:rPr>
              <a:t>voicenotes</a:t>
            </a:r>
            <a:r>
              <a:rPr lang="en-GB" sz="1200">
                <a:latin typeface="Arial"/>
                <a:cs typeface="Arial"/>
              </a:rPr>
              <a:t>, English videos include translated subtitles and text in images is translated. </a:t>
            </a:r>
          </a:p>
          <a:p>
            <a:pPr marL="285750" indent="-285750">
              <a:buFont typeface="Arial"/>
              <a:buChar char="•"/>
            </a:pPr>
            <a:r>
              <a:rPr lang="en-GB" sz="1200" b="1">
                <a:latin typeface="Arial"/>
                <a:cs typeface="Arial"/>
              </a:rPr>
              <a:t>How we share digital translations</a:t>
            </a:r>
            <a:r>
              <a:rPr lang="en-GB" sz="1200">
                <a:latin typeface="Arial"/>
                <a:cs typeface="Arial"/>
              </a:rPr>
              <a:t> - digital content in the top five non-English languages across South West London is shared via WhatsApp, YouTube and other social media channels. We're able to targeting communities we know are interested based on our pilot work.</a:t>
            </a:r>
          </a:p>
          <a:p>
            <a:pPr marL="285750" indent="-285750">
              <a:buFont typeface="Arial"/>
              <a:buChar char="•"/>
            </a:pPr>
            <a:r>
              <a:rPr lang="en-GB" sz="1200" b="1">
                <a:latin typeface="Arial"/>
                <a:cs typeface="Arial"/>
              </a:rPr>
              <a:t>High engagement rates online </a:t>
            </a:r>
            <a:r>
              <a:rPr lang="en-GB" sz="1200">
                <a:latin typeface="Arial"/>
                <a:cs typeface="Arial"/>
              </a:rPr>
              <a:t>- most recently translated materials have been seen over 3,000 times per day over a 4 week period. We also know people are more likely to engage with the content for longer than average – showing they're often watching or listening for the full duration. </a:t>
            </a:r>
            <a:endParaRPr lang="en-GB" sz="1200">
              <a:latin typeface="Calibri" panose="020F0502020204030204"/>
              <a:cs typeface="Calibri" panose="020F0502020204030204"/>
            </a:endParaRPr>
          </a:p>
          <a:p>
            <a:pPr marL="285750" indent="-285750">
              <a:buFont typeface="Arial"/>
              <a:buChar char="•"/>
            </a:pPr>
            <a:r>
              <a:rPr lang="en-GB" sz="1200" b="1">
                <a:latin typeface="Arial"/>
                <a:cs typeface="Arial"/>
              </a:rPr>
              <a:t>Community feedback </a:t>
            </a:r>
            <a:r>
              <a:rPr lang="en-GB" sz="1200">
                <a:latin typeface="Arial"/>
                <a:cs typeface="Arial"/>
              </a:rPr>
              <a:t>- we receive feedback from community organisations that this work is highly valued and makes certain communities feel "seen".</a:t>
            </a:r>
          </a:p>
          <a:p>
            <a:pPr marL="0" indent="0">
              <a:buFont typeface="Arial"/>
              <a:buNone/>
            </a:pPr>
            <a:r>
              <a:rPr lang="en-GB" sz="1200" b="1" u="sng">
                <a:latin typeface="Arial"/>
                <a:cs typeface="Arial"/>
              </a:rPr>
              <a:t>Notes</a:t>
            </a:r>
          </a:p>
          <a:p>
            <a:pPr marL="342900" lvl="0" indent="-342900">
              <a:buFont typeface="Arial" panose="020B0604020202020204" pitchFamily="34" charset="0"/>
              <a:buChar char="-"/>
            </a:pPr>
            <a:r>
              <a:rPr lang="en-GB" sz="1800">
                <a:effectLst/>
                <a:latin typeface="Arial" panose="020B0604020202020204" pitchFamily="34" charset="0"/>
                <a:ea typeface="Times New Roman" panose="02020603050405020304" pitchFamily="18" charset="0"/>
              </a:rPr>
              <a:t>It’s worth saying that we are continually testing and refining our approach (i.e. that we know we can still work at improving what we’re doing!) – we know from national research that some languages are more popular orally than in written format hence the voice notes. BUT, we have trialled written subtitles on our </a:t>
            </a:r>
            <a:r>
              <a:rPr lang="en-GB" sz="1800" err="1">
                <a:effectLst/>
                <a:latin typeface="Arial" panose="020B0604020202020204" pitchFamily="34" charset="0"/>
                <a:ea typeface="Times New Roman" panose="02020603050405020304" pitchFamily="18" charset="0"/>
              </a:rPr>
              <a:t>english</a:t>
            </a:r>
            <a:r>
              <a:rPr lang="en-GB" sz="1800">
                <a:effectLst/>
                <a:latin typeface="Arial" panose="020B0604020202020204" pitchFamily="34" charset="0"/>
                <a:ea typeface="Times New Roman" panose="02020603050405020304" pitchFamily="18" charset="0"/>
              </a:rPr>
              <a:t> videos and have found good engagement here too. Community pharmacists are an amazing resource in terms of speakers of different </a:t>
            </a:r>
            <a:r>
              <a:rPr lang="en-GB" sz="1800" err="1">
                <a:effectLst/>
                <a:latin typeface="Arial" panose="020B0604020202020204" pitchFamily="34" charset="0"/>
                <a:ea typeface="Times New Roman" panose="02020603050405020304" pitchFamily="18" charset="0"/>
              </a:rPr>
              <a:t>langs</a:t>
            </a:r>
            <a:r>
              <a:rPr lang="en-GB" sz="1800">
                <a:effectLst/>
                <a:latin typeface="Arial" panose="020B0604020202020204" pitchFamily="34" charset="0"/>
                <a:ea typeface="Times New Roman" panose="02020603050405020304" pitchFamily="18" charset="0"/>
              </a:rPr>
              <a:t> and we’ve leant into this.</a:t>
            </a:r>
            <a:endParaRPr lang="en-GB" sz="1800">
              <a:effectLst/>
              <a:latin typeface="Calibri" panose="020F0502020204030204" pitchFamily="34" charset="0"/>
              <a:ea typeface="Times New Roman" panose="02020603050405020304" pitchFamily="18" charset="0"/>
            </a:endParaRPr>
          </a:p>
          <a:p>
            <a:pPr marL="342900" lvl="0" indent="-342900">
              <a:buFont typeface="Arial" panose="020B0604020202020204" pitchFamily="34" charset="0"/>
              <a:buChar char="-"/>
            </a:pPr>
            <a:r>
              <a:rPr lang="en-GB" sz="1800">
                <a:effectLst/>
                <a:latin typeface="Arial" panose="020B0604020202020204" pitchFamily="34" charset="0"/>
                <a:ea typeface="Times New Roman" panose="02020603050405020304" pitchFamily="18" charset="0"/>
              </a:rPr>
              <a:t>Through our digital channels we are building up an even greater understanding of which languages communities engage with most – this is layered with census data, and insights from community groups </a:t>
            </a:r>
            <a:endParaRPr lang="en-GB" sz="1800">
              <a:effectLst/>
              <a:latin typeface="Calibri" panose="020F0502020204030204" pitchFamily="34" charset="0"/>
              <a:ea typeface="Times New Roman" panose="02020603050405020304" pitchFamily="18" charset="0"/>
            </a:endParaRPr>
          </a:p>
          <a:p>
            <a:pPr marL="342900" lvl="0" indent="-342900">
              <a:buFont typeface="Arial" panose="020B0604020202020204" pitchFamily="34" charset="0"/>
              <a:buChar char="-"/>
            </a:pPr>
            <a:r>
              <a:rPr lang="en-GB" sz="1800">
                <a:effectLst/>
                <a:latin typeface="Arial" panose="020B0604020202020204" pitchFamily="34" charset="0"/>
                <a:ea typeface="Times New Roman" panose="02020603050405020304" pitchFamily="18" charset="0"/>
              </a:rPr>
              <a:t>Also – in case it comes up as there was some media recently about this in healthcare settings – we are committed to ensuring that we provide valid and trusted translations. We use a professional translation agency, as well as testing materials with local voluntary sector organisations and groups for feedback. </a:t>
            </a:r>
            <a:endParaRPr lang="en-GB" sz="1800">
              <a:effectLst/>
              <a:latin typeface="Calibri" panose="020F0502020204030204" pitchFamily="34" charset="0"/>
              <a:ea typeface="Times New Roman" panose="02020603050405020304" pitchFamily="18" charset="0"/>
            </a:endParaRPr>
          </a:p>
          <a:p>
            <a:pPr marL="285750" indent="-285750">
              <a:buFont typeface="Arial"/>
              <a:buChar char="•"/>
            </a:pPr>
            <a:endParaRPr lang="en-GB" sz="1200">
              <a:cs typeface="Calibri"/>
            </a:endParaRPr>
          </a:p>
          <a:p>
            <a:endParaRPr lang="en-GB"/>
          </a:p>
        </p:txBody>
      </p:sp>
      <p:sp>
        <p:nvSpPr>
          <p:cNvPr id="4" name="Slide Number Placeholder 3">
            <a:extLst>
              <a:ext uri="{FF2B5EF4-FFF2-40B4-BE49-F238E27FC236}">
                <a16:creationId xmlns:a16="http://schemas.microsoft.com/office/drawing/2014/main" id="{1C8121E6-C658-62B8-9EEB-5ADD96A60E03}"/>
              </a:ext>
            </a:extLst>
          </p:cNvPr>
          <p:cNvSpPr>
            <a:spLocks noGrp="1"/>
          </p:cNvSpPr>
          <p:nvPr>
            <p:ph type="sldNum" sz="quarter" idx="5"/>
          </p:nvPr>
        </p:nvSpPr>
        <p:spPr/>
        <p:txBody>
          <a:bodyPr/>
          <a:lstStyle/>
          <a:p>
            <a:fld id="{B19E0F35-B658-48D4-AAF6-F0BAAA135494}" type="slidenum">
              <a:rPr lang="en-GB" smtClean="0"/>
              <a:t>6</a:t>
            </a:fld>
            <a:endParaRPr lang="en-GB"/>
          </a:p>
        </p:txBody>
      </p:sp>
    </p:spTree>
    <p:extLst>
      <p:ext uri="{BB962C8B-B14F-4D97-AF65-F5344CB8AC3E}">
        <p14:creationId xmlns:p14="http://schemas.microsoft.com/office/powerpoint/2010/main" val="2823372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emf"/><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79EB7B8-8355-503E-0C2E-846556A07B05}"/>
              </a:ext>
            </a:extLst>
          </p:cNvPr>
          <p:cNvPicPr>
            <a:picLocks noChangeAspect="1"/>
          </p:cNvPicPr>
          <p:nvPr userDrawn="1"/>
        </p:nvPicPr>
        <p:blipFill>
          <a:blip r:embed="rId2"/>
          <a:stretch>
            <a:fillRect/>
          </a:stretch>
        </p:blipFill>
        <p:spPr>
          <a:xfrm>
            <a:off x="587352" y="6246199"/>
            <a:ext cx="11017297" cy="80861"/>
          </a:xfrm>
          <a:prstGeom prst="rect">
            <a:avLst/>
          </a:prstGeom>
        </p:spPr>
      </p:pic>
      <p:sp>
        <p:nvSpPr>
          <p:cNvPr id="9" name="Slide Number Placeholder 1">
            <a:extLst>
              <a:ext uri="{FF2B5EF4-FFF2-40B4-BE49-F238E27FC236}">
                <a16:creationId xmlns:a16="http://schemas.microsoft.com/office/drawing/2014/main" id="{2FE2B641-B772-A924-D81E-C50D60F40720}"/>
              </a:ext>
            </a:extLst>
          </p:cNvPr>
          <p:cNvSpPr>
            <a:spLocks noGrp="1"/>
          </p:cNvSpPr>
          <p:nvPr>
            <p:ph type="sldNum" sz="quarter" idx="4"/>
          </p:nvPr>
        </p:nvSpPr>
        <p:spPr>
          <a:xfrm>
            <a:off x="9306984" y="6326717"/>
            <a:ext cx="2885016" cy="531283"/>
          </a:xfrm>
          <a:prstGeom prst="rect">
            <a:avLst/>
          </a:prstGeom>
        </p:spPr>
        <p:txBody>
          <a:bodyPr/>
          <a:lstStyle/>
          <a:p>
            <a:fld id="{902D5018-2030-2046-84FC-87E41EA86E42}" type="slidenum">
              <a:rPr lang="en-US" smtClean="0"/>
              <a:pPr/>
              <a:t>‹#›</a:t>
            </a:fld>
            <a:endParaRPr lang="en-US"/>
          </a:p>
        </p:txBody>
      </p:sp>
      <p:pic>
        <p:nvPicPr>
          <p:cNvPr id="10" name="Picture 9" descr="A picture containing text&#10;&#10;Description automatically generated">
            <a:extLst>
              <a:ext uri="{FF2B5EF4-FFF2-40B4-BE49-F238E27FC236}">
                <a16:creationId xmlns:a16="http://schemas.microsoft.com/office/drawing/2014/main" id="{2FD3E97F-9A46-C19F-E021-1C89870660B3}"/>
              </a:ext>
            </a:extLst>
          </p:cNvPr>
          <p:cNvPicPr>
            <a:picLocks noChangeAspect="1"/>
          </p:cNvPicPr>
          <p:nvPr userDrawn="1"/>
        </p:nvPicPr>
        <p:blipFill>
          <a:blip r:embed="rId3"/>
          <a:stretch>
            <a:fillRect/>
          </a:stretch>
        </p:blipFill>
        <p:spPr>
          <a:xfrm>
            <a:off x="9664140" y="241704"/>
            <a:ext cx="2170704" cy="1136495"/>
          </a:xfrm>
          <a:prstGeom prst="rect">
            <a:avLst/>
          </a:prstGeom>
        </p:spPr>
      </p:pic>
    </p:spTree>
    <p:extLst>
      <p:ext uri="{BB962C8B-B14F-4D97-AF65-F5344CB8AC3E}">
        <p14:creationId xmlns:p14="http://schemas.microsoft.com/office/powerpoint/2010/main" val="28649785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6BF5E-7890-6208-FA97-AF24DEE3E271}"/>
              </a:ext>
            </a:extLst>
          </p:cNvPr>
          <p:cNvSpPr>
            <a:spLocks noGrp="1"/>
          </p:cNvSpPr>
          <p:nvPr>
            <p:ph type="title"/>
          </p:nvPr>
        </p:nvSpPr>
        <p:spPr>
          <a:xfrm>
            <a:off x="840318" y="457200"/>
            <a:ext cx="3932767" cy="1600200"/>
          </a:xfrm>
        </p:spPr>
        <p:txBody>
          <a:bodyPr anchor="b"/>
          <a:lstStyle>
            <a:lvl1pPr>
              <a:defRPr sz="4267"/>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0687279-B0B6-AD9D-19AC-6C3F6E5C836A}"/>
              </a:ext>
            </a:extLst>
          </p:cNvPr>
          <p:cNvSpPr>
            <a:spLocks noGrp="1"/>
          </p:cNvSpPr>
          <p:nvPr>
            <p:ph idx="1"/>
          </p:nvPr>
        </p:nvSpPr>
        <p:spPr>
          <a:xfrm>
            <a:off x="5183717" y="988485"/>
            <a:ext cx="6172200" cy="48725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34E59303-3575-EB46-09E5-EF28D909FF26}"/>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GB"/>
              <a:t>Click to edit Master text styles</a:t>
            </a:r>
          </a:p>
        </p:txBody>
      </p:sp>
      <p:sp>
        <p:nvSpPr>
          <p:cNvPr id="5" name="Date Placeholder 4">
            <a:extLst>
              <a:ext uri="{FF2B5EF4-FFF2-40B4-BE49-F238E27FC236}">
                <a16:creationId xmlns:a16="http://schemas.microsoft.com/office/drawing/2014/main" id="{4EC9130D-D4AE-84B4-9A0B-7D4224EF2469}"/>
              </a:ext>
            </a:extLst>
          </p:cNvPr>
          <p:cNvSpPr>
            <a:spLocks noGrp="1"/>
          </p:cNvSpPr>
          <p:nvPr>
            <p:ph type="dt" sz="half" idx="10"/>
          </p:nvPr>
        </p:nvSpPr>
        <p:spPr/>
        <p:txBody>
          <a:bodyPr/>
          <a:lstStyle/>
          <a:p>
            <a:fld id="{4A69E64B-1C40-C940-AF35-5E0A11CA8507}" type="datetimeFigureOut">
              <a:rPr lang="en-US" smtClean="0"/>
              <a:t>7/29/2025</a:t>
            </a:fld>
            <a:endParaRPr lang="en-US"/>
          </a:p>
        </p:txBody>
      </p:sp>
      <p:sp>
        <p:nvSpPr>
          <p:cNvPr id="6" name="Footer Placeholder 5">
            <a:extLst>
              <a:ext uri="{FF2B5EF4-FFF2-40B4-BE49-F238E27FC236}">
                <a16:creationId xmlns:a16="http://schemas.microsoft.com/office/drawing/2014/main" id="{5E42C97E-D64E-693A-9D9A-503C151379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BE0460-0BAA-097A-1CE1-C72C5094EFE6}"/>
              </a:ext>
            </a:extLst>
          </p:cNvPr>
          <p:cNvSpPr>
            <a:spLocks noGrp="1"/>
          </p:cNvSpPr>
          <p:nvPr>
            <p:ph type="sldNum" sz="quarter" idx="12"/>
          </p:nvPr>
        </p:nvSpPr>
        <p:spPr/>
        <p:txBody>
          <a:bodyPr/>
          <a:lstStyle/>
          <a:p>
            <a:fld id="{F3A45D8A-0D20-AD44-9033-AE9AB06E1129}" type="slidenum">
              <a:rPr lang="en-US" smtClean="0"/>
              <a:t>‹#›</a:t>
            </a:fld>
            <a:endParaRPr lang="en-US"/>
          </a:p>
        </p:txBody>
      </p:sp>
    </p:spTree>
    <p:extLst>
      <p:ext uri="{BB962C8B-B14F-4D97-AF65-F5344CB8AC3E}">
        <p14:creationId xmlns:p14="http://schemas.microsoft.com/office/powerpoint/2010/main" val="8775697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709A1-E4D4-8B05-0928-5DB733C6CD11}"/>
              </a:ext>
            </a:extLst>
          </p:cNvPr>
          <p:cNvSpPr>
            <a:spLocks noGrp="1"/>
          </p:cNvSpPr>
          <p:nvPr>
            <p:ph type="title"/>
          </p:nvPr>
        </p:nvSpPr>
        <p:spPr>
          <a:xfrm>
            <a:off x="840318" y="457200"/>
            <a:ext cx="3932767" cy="1600200"/>
          </a:xfrm>
        </p:spPr>
        <p:txBody>
          <a:bodyPr anchor="b"/>
          <a:lstStyle>
            <a:lvl1pPr>
              <a:defRPr sz="4267"/>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ED1871C-A14D-83CC-4709-A989FAA9B6F0}"/>
              </a:ext>
            </a:extLst>
          </p:cNvPr>
          <p:cNvSpPr>
            <a:spLocks noGrp="1"/>
          </p:cNvSpPr>
          <p:nvPr>
            <p:ph type="pic" idx="1"/>
          </p:nvPr>
        </p:nvSpPr>
        <p:spPr>
          <a:xfrm>
            <a:off x="5183717" y="988485"/>
            <a:ext cx="6172200" cy="48725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B24437C9-F5A7-949C-8780-031D75FD976C}"/>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GB"/>
              <a:t>Click to edit Master text styles</a:t>
            </a:r>
          </a:p>
        </p:txBody>
      </p:sp>
      <p:sp>
        <p:nvSpPr>
          <p:cNvPr id="5" name="Date Placeholder 4">
            <a:extLst>
              <a:ext uri="{FF2B5EF4-FFF2-40B4-BE49-F238E27FC236}">
                <a16:creationId xmlns:a16="http://schemas.microsoft.com/office/drawing/2014/main" id="{3C63BCFD-F07C-4BCB-D2C8-5FF96512DAF1}"/>
              </a:ext>
            </a:extLst>
          </p:cNvPr>
          <p:cNvSpPr>
            <a:spLocks noGrp="1"/>
          </p:cNvSpPr>
          <p:nvPr>
            <p:ph type="dt" sz="half" idx="10"/>
          </p:nvPr>
        </p:nvSpPr>
        <p:spPr/>
        <p:txBody>
          <a:bodyPr/>
          <a:lstStyle/>
          <a:p>
            <a:fld id="{4A69E64B-1C40-C940-AF35-5E0A11CA8507}" type="datetimeFigureOut">
              <a:rPr lang="en-US" smtClean="0"/>
              <a:t>7/29/2025</a:t>
            </a:fld>
            <a:endParaRPr lang="en-US"/>
          </a:p>
        </p:txBody>
      </p:sp>
      <p:sp>
        <p:nvSpPr>
          <p:cNvPr id="6" name="Footer Placeholder 5">
            <a:extLst>
              <a:ext uri="{FF2B5EF4-FFF2-40B4-BE49-F238E27FC236}">
                <a16:creationId xmlns:a16="http://schemas.microsoft.com/office/drawing/2014/main" id="{56EC0A30-5773-18C9-ABF1-1B38FD70C6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EA96B0-D119-0A98-41CB-909B7BD9943A}"/>
              </a:ext>
            </a:extLst>
          </p:cNvPr>
          <p:cNvSpPr>
            <a:spLocks noGrp="1"/>
          </p:cNvSpPr>
          <p:nvPr>
            <p:ph type="sldNum" sz="quarter" idx="12"/>
          </p:nvPr>
        </p:nvSpPr>
        <p:spPr/>
        <p:txBody>
          <a:bodyPr/>
          <a:lstStyle/>
          <a:p>
            <a:fld id="{F3A45D8A-0D20-AD44-9033-AE9AB06E1129}" type="slidenum">
              <a:rPr lang="en-US" smtClean="0"/>
              <a:t>‹#›</a:t>
            </a:fld>
            <a:endParaRPr lang="en-US"/>
          </a:p>
        </p:txBody>
      </p:sp>
    </p:spTree>
    <p:extLst>
      <p:ext uri="{BB962C8B-B14F-4D97-AF65-F5344CB8AC3E}">
        <p14:creationId xmlns:p14="http://schemas.microsoft.com/office/powerpoint/2010/main" val="29053841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211AE-A3A5-CB3A-6577-26A5E1C68FC3}"/>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1A7F32C-B7D6-1A06-E86A-EDC3F4B75DE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55531AF-1271-EDDC-48BC-3A5CE2368C22}"/>
              </a:ext>
            </a:extLst>
          </p:cNvPr>
          <p:cNvSpPr>
            <a:spLocks noGrp="1"/>
          </p:cNvSpPr>
          <p:nvPr>
            <p:ph type="dt" sz="half" idx="10"/>
          </p:nvPr>
        </p:nvSpPr>
        <p:spPr/>
        <p:txBody>
          <a:bodyPr/>
          <a:lstStyle/>
          <a:p>
            <a:fld id="{4A69E64B-1C40-C940-AF35-5E0A11CA8507}" type="datetimeFigureOut">
              <a:rPr lang="en-US" smtClean="0"/>
              <a:t>7/29/2025</a:t>
            </a:fld>
            <a:endParaRPr lang="en-US"/>
          </a:p>
        </p:txBody>
      </p:sp>
      <p:sp>
        <p:nvSpPr>
          <p:cNvPr id="5" name="Footer Placeholder 4">
            <a:extLst>
              <a:ext uri="{FF2B5EF4-FFF2-40B4-BE49-F238E27FC236}">
                <a16:creationId xmlns:a16="http://schemas.microsoft.com/office/drawing/2014/main" id="{1F7EADEC-804C-0587-E0B0-3E2615FB8B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B4D1E4-B512-713A-1F26-063593D43D15}"/>
              </a:ext>
            </a:extLst>
          </p:cNvPr>
          <p:cNvSpPr>
            <a:spLocks noGrp="1"/>
          </p:cNvSpPr>
          <p:nvPr>
            <p:ph type="sldNum" sz="quarter" idx="12"/>
          </p:nvPr>
        </p:nvSpPr>
        <p:spPr/>
        <p:txBody>
          <a:bodyPr/>
          <a:lstStyle/>
          <a:p>
            <a:fld id="{F3A45D8A-0D20-AD44-9033-AE9AB06E1129}" type="slidenum">
              <a:rPr lang="en-US" smtClean="0"/>
              <a:t>‹#›</a:t>
            </a:fld>
            <a:endParaRPr lang="en-US"/>
          </a:p>
        </p:txBody>
      </p:sp>
    </p:spTree>
    <p:extLst>
      <p:ext uri="{BB962C8B-B14F-4D97-AF65-F5344CB8AC3E}">
        <p14:creationId xmlns:p14="http://schemas.microsoft.com/office/powerpoint/2010/main" val="6494997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AFE2B3C-1E7A-627F-DB1F-F6D41BA088EA}"/>
              </a:ext>
            </a:extLst>
          </p:cNvPr>
          <p:cNvSpPr>
            <a:spLocks noGrp="1"/>
          </p:cNvSpPr>
          <p:nvPr>
            <p:ph type="title" orient="vert"/>
          </p:nvPr>
        </p:nvSpPr>
        <p:spPr>
          <a:xfrm>
            <a:off x="8724901" y="366185"/>
            <a:ext cx="2628900" cy="5810249"/>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3889E4E-F0E5-87FE-510C-03F981486015}"/>
              </a:ext>
            </a:extLst>
          </p:cNvPr>
          <p:cNvSpPr>
            <a:spLocks noGrp="1"/>
          </p:cNvSpPr>
          <p:nvPr>
            <p:ph type="body" orient="vert" idx="1"/>
          </p:nvPr>
        </p:nvSpPr>
        <p:spPr>
          <a:xfrm>
            <a:off x="838201" y="366185"/>
            <a:ext cx="7683500" cy="5810249"/>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4B70A96-28F0-3250-D845-1F8DD0D2A1D9}"/>
              </a:ext>
            </a:extLst>
          </p:cNvPr>
          <p:cNvSpPr>
            <a:spLocks noGrp="1"/>
          </p:cNvSpPr>
          <p:nvPr>
            <p:ph type="dt" sz="half" idx="10"/>
          </p:nvPr>
        </p:nvSpPr>
        <p:spPr/>
        <p:txBody>
          <a:bodyPr/>
          <a:lstStyle/>
          <a:p>
            <a:fld id="{4A69E64B-1C40-C940-AF35-5E0A11CA8507}" type="datetimeFigureOut">
              <a:rPr lang="en-US" smtClean="0"/>
              <a:t>7/29/2025</a:t>
            </a:fld>
            <a:endParaRPr lang="en-US"/>
          </a:p>
        </p:txBody>
      </p:sp>
      <p:sp>
        <p:nvSpPr>
          <p:cNvPr id="5" name="Footer Placeholder 4">
            <a:extLst>
              <a:ext uri="{FF2B5EF4-FFF2-40B4-BE49-F238E27FC236}">
                <a16:creationId xmlns:a16="http://schemas.microsoft.com/office/drawing/2014/main" id="{6071A880-9649-7DBF-B160-3A73C3FD1A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9F5447-CDCD-FE44-6801-BBAD5749CBC5}"/>
              </a:ext>
            </a:extLst>
          </p:cNvPr>
          <p:cNvSpPr>
            <a:spLocks noGrp="1"/>
          </p:cNvSpPr>
          <p:nvPr>
            <p:ph type="sldNum" sz="quarter" idx="12"/>
          </p:nvPr>
        </p:nvSpPr>
        <p:spPr/>
        <p:txBody>
          <a:bodyPr/>
          <a:lstStyle/>
          <a:p>
            <a:fld id="{F3A45D8A-0D20-AD44-9033-AE9AB06E1129}" type="slidenum">
              <a:rPr lang="en-US" smtClean="0"/>
              <a:t>‹#›</a:t>
            </a:fld>
            <a:endParaRPr lang="en-US"/>
          </a:p>
        </p:txBody>
      </p:sp>
    </p:spTree>
    <p:extLst>
      <p:ext uri="{BB962C8B-B14F-4D97-AF65-F5344CB8AC3E}">
        <p14:creationId xmlns:p14="http://schemas.microsoft.com/office/powerpoint/2010/main" val="15065055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Slide 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7EE238-777C-2331-051B-554DDAC2CA5C}"/>
              </a:ext>
            </a:extLst>
          </p:cNvPr>
          <p:cNvPicPr>
            <a:picLocks noChangeAspect="1"/>
          </p:cNvPicPr>
          <p:nvPr userDrawn="1"/>
        </p:nvPicPr>
        <p:blipFill>
          <a:blip r:embed="rId2"/>
          <a:stretch>
            <a:fillRect/>
          </a:stretch>
        </p:blipFill>
        <p:spPr>
          <a:xfrm>
            <a:off x="587352" y="6246199"/>
            <a:ext cx="11017297" cy="80861"/>
          </a:xfrm>
          <a:prstGeom prst="rect">
            <a:avLst/>
          </a:prstGeom>
        </p:spPr>
      </p:pic>
      <p:sp>
        <p:nvSpPr>
          <p:cNvPr id="5" name="Slide Number Placeholder 1">
            <a:extLst>
              <a:ext uri="{FF2B5EF4-FFF2-40B4-BE49-F238E27FC236}">
                <a16:creationId xmlns:a16="http://schemas.microsoft.com/office/drawing/2014/main" id="{2761D29C-FF3B-22F6-A50C-78D75E86780C}"/>
              </a:ext>
            </a:extLst>
          </p:cNvPr>
          <p:cNvSpPr>
            <a:spLocks noGrp="1"/>
          </p:cNvSpPr>
          <p:nvPr>
            <p:ph type="sldNum" sz="quarter" idx="4"/>
          </p:nvPr>
        </p:nvSpPr>
        <p:spPr>
          <a:xfrm>
            <a:off x="9306984" y="6326717"/>
            <a:ext cx="2885016" cy="531283"/>
          </a:xfrm>
          <a:prstGeom prst="rect">
            <a:avLst/>
          </a:prstGeom>
        </p:spPr>
        <p:txBody>
          <a:bodyPr/>
          <a:lstStyle/>
          <a:p>
            <a:fld id="{902D5018-2030-2046-84FC-87E41EA86E42}" type="slidenum">
              <a:rPr lang="en-US" smtClean="0"/>
              <a:pPr/>
              <a:t>‹#›</a:t>
            </a:fld>
            <a:endParaRPr lang="en-US"/>
          </a:p>
        </p:txBody>
      </p:sp>
      <p:pic>
        <p:nvPicPr>
          <p:cNvPr id="6" name="Picture 5" descr="A picture containing text&#10;&#10;Description automatically generated">
            <a:extLst>
              <a:ext uri="{FF2B5EF4-FFF2-40B4-BE49-F238E27FC236}">
                <a16:creationId xmlns:a16="http://schemas.microsoft.com/office/drawing/2014/main" id="{DC18F9B1-E985-95C8-D356-7CDC05904E24}"/>
              </a:ext>
            </a:extLst>
          </p:cNvPr>
          <p:cNvPicPr>
            <a:picLocks noChangeAspect="1"/>
          </p:cNvPicPr>
          <p:nvPr userDrawn="1"/>
        </p:nvPicPr>
        <p:blipFill>
          <a:blip r:embed="rId3"/>
          <a:stretch>
            <a:fillRect/>
          </a:stretch>
        </p:blipFill>
        <p:spPr>
          <a:xfrm>
            <a:off x="9370880" y="522361"/>
            <a:ext cx="2170704" cy="1136495"/>
          </a:xfrm>
          <a:prstGeom prst="rect">
            <a:avLst/>
          </a:prstGeom>
        </p:spPr>
      </p:pic>
    </p:spTree>
    <p:extLst>
      <p:ext uri="{BB962C8B-B14F-4D97-AF65-F5344CB8AC3E}">
        <p14:creationId xmlns:p14="http://schemas.microsoft.com/office/powerpoint/2010/main" val="27234301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3FA92C06-5049-4C7E-A50B-4FFD0F58D95A}"/>
              </a:ext>
            </a:extLst>
          </p:cNvPr>
          <p:cNvSpPr>
            <a:spLocks noGrp="1"/>
          </p:cNvSpPr>
          <p:nvPr>
            <p:ph idx="1"/>
          </p:nvPr>
        </p:nvSpPr>
        <p:spPr>
          <a:xfrm>
            <a:off x="332439" y="1651747"/>
            <a:ext cx="11513819" cy="4125805"/>
          </a:xfrm>
          <a:prstGeom prst="rect">
            <a:avLst/>
          </a:prstGeom>
        </p:spPr>
        <p:txBody>
          <a:bodyPr vert="horz" lIns="91440" tIns="45720" rIns="91440" bIns="45720" rtlCol="0">
            <a:normAutofit/>
          </a:bodyPr>
          <a:lstStyle/>
          <a:p>
            <a:pPr lvl="0"/>
            <a:r>
              <a:rPr lang="en-GB"/>
              <a:t>Click to edit Master text style</a:t>
            </a:r>
          </a:p>
        </p:txBody>
      </p:sp>
      <p:sp>
        <p:nvSpPr>
          <p:cNvPr id="8" name="Slide Number Placeholder 5">
            <a:extLst>
              <a:ext uri="{FF2B5EF4-FFF2-40B4-BE49-F238E27FC236}">
                <a16:creationId xmlns:a16="http://schemas.microsoft.com/office/drawing/2014/main" id="{88A69CA0-7864-4559-87D8-D8D5AE05A3E5}"/>
              </a:ext>
            </a:extLst>
          </p:cNvPr>
          <p:cNvSpPr>
            <a:spLocks noGrp="1"/>
          </p:cNvSpPr>
          <p:nvPr>
            <p:ph type="sldNum" sz="quarter" idx="4"/>
          </p:nvPr>
        </p:nvSpPr>
        <p:spPr>
          <a:xfrm>
            <a:off x="9235263" y="6407679"/>
            <a:ext cx="2844800" cy="365125"/>
          </a:xfrm>
          <a:prstGeom prst="rect">
            <a:avLst/>
          </a:prstGeom>
        </p:spPr>
        <p:txBody>
          <a:bodyPr vert="horz" lIns="91440" tIns="45720" rIns="91440" bIns="45720" rtlCol="0" anchor="ctr"/>
          <a:lstStyle>
            <a:lvl1pPr algn="r">
              <a:defRPr sz="1200">
                <a:solidFill>
                  <a:schemeClr val="tx2"/>
                </a:solidFill>
                <a:latin typeface="Arial"/>
                <a:cs typeface="Arial"/>
              </a:defRPr>
            </a:lvl1pPr>
          </a:lstStyle>
          <a:p>
            <a:fld id="{902D5018-2030-2046-84FC-87E41EA86E42}" type="slidenum">
              <a:rPr lang="en-US" smtClean="0"/>
              <a:pPr/>
              <a:t>‹#›</a:t>
            </a:fld>
            <a:endParaRPr lang="en-US"/>
          </a:p>
        </p:txBody>
      </p:sp>
      <p:sp>
        <p:nvSpPr>
          <p:cNvPr id="9" name="Title Placeholder 1">
            <a:extLst>
              <a:ext uri="{FF2B5EF4-FFF2-40B4-BE49-F238E27FC236}">
                <a16:creationId xmlns:a16="http://schemas.microsoft.com/office/drawing/2014/main" id="{3A212D39-66DA-4691-8D4E-F995ECDA692C}"/>
              </a:ext>
            </a:extLst>
          </p:cNvPr>
          <p:cNvSpPr>
            <a:spLocks noGrp="1"/>
          </p:cNvSpPr>
          <p:nvPr>
            <p:ph type="title"/>
          </p:nvPr>
        </p:nvSpPr>
        <p:spPr>
          <a:xfrm>
            <a:off x="332441" y="692723"/>
            <a:ext cx="6234239" cy="667725"/>
          </a:xfrm>
          <a:prstGeom prst="rect">
            <a:avLst/>
          </a:prstGeom>
        </p:spPr>
        <p:txBody>
          <a:bodyPr vert="horz" lIns="91440" tIns="45720" rIns="91440" bIns="45720" rtlCol="0" anchor="ctr">
            <a:normAutofit/>
          </a:bodyPr>
          <a:lstStyle/>
          <a:p>
            <a:r>
              <a:rPr lang="en-GB" sz="3600" b="1">
                <a:solidFill>
                  <a:schemeClr val="tx2"/>
                </a:solidFill>
                <a:latin typeface="+mj-lt"/>
                <a:cs typeface="Arial"/>
              </a:rPr>
              <a:t>Click</a:t>
            </a:r>
            <a:r>
              <a:rPr lang="en-GB" sz="3600" b="1" baseline="0">
                <a:solidFill>
                  <a:schemeClr val="tx2"/>
                </a:solidFill>
                <a:latin typeface="+mj-lt"/>
                <a:cs typeface="Arial"/>
              </a:rPr>
              <a:t> to edit the master title style</a:t>
            </a:r>
            <a:endParaRPr lang="en-GB" sz="3600" b="1">
              <a:solidFill>
                <a:schemeClr val="tx2"/>
              </a:solidFill>
              <a:latin typeface="+mj-lt"/>
              <a:cs typeface="Arial"/>
            </a:endParaRPr>
          </a:p>
        </p:txBody>
      </p:sp>
      <p:pic>
        <p:nvPicPr>
          <p:cNvPr id="10" name="Picture 9">
            <a:extLst>
              <a:ext uri="{FF2B5EF4-FFF2-40B4-BE49-F238E27FC236}">
                <a16:creationId xmlns:a16="http://schemas.microsoft.com/office/drawing/2014/main" id="{4112FF48-161E-481D-AEC3-1011DC411005}"/>
              </a:ext>
            </a:extLst>
          </p:cNvPr>
          <p:cNvPicPr>
            <a:picLocks noChangeAspect="1"/>
          </p:cNvPicPr>
          <p:nvPr userDrawn="1"/>
        </p:nvPicPr>
        <p:blipFill>
          <a:blip r:embed="rId2"/>
          <a:stretch>
            <a:fillRect/>
          </a:stretch>
        </p:blipFill>
        <p:spPr>
          <a:xfrm>
            <a:off x="587352" y="6246199"/>
            <a:ext cx="11017297" cy="80861"/>
          </a:xfrm>
          <a:prstGeom prst="rect">
            <a:avLst/>
          </a:prstGeom>
        </p:spPr>
      </p:pic>
      <p:pic>
        <p:nvPicPr>
          <p:cNvPr id="11" name="Picture 10" descr="A picture containing icon&#10;&#10;Description automatically generated">
            <a:extLst>
              <a:ext uri="{FF2B5EF4-FFF2-40B4-BE49-F238E27FC236}">
                <a16:creationId xmlns:a16="http://schemas.microsoft.com/office/drawing/2014/main" id="{68C524F3-2E6F-4DA3-930C-D1141339D157}"/>
              </a:ext>
            </a:extLst>
          </p:cNvPr>
          <p:cNvPicPr>
            <a:picLocks noChangeAspect="1"/>
          </p:cNvPicPr>
          <p:nvPr userDrawn="1"/>
        </p:nvPicPr>
        <p:blipFill>
          <a:blip r:embed="rId3"/>
          <a:stretch>
            <a:fillRect/>
          </a:stretch>
        </p:blipFill>
        <p:spPr>
          <a:xfrm>
            <a:off x="9592445" y="230844"/>
            <a:ext cx="2267116" cy="1275253"/>
          </a:xfrm>
          <a:prstGeom prst="rect">
            <a:avLst/>
          </a:prstGeom>
        </p:spPr>
      </p:pic>
      <p:pic>
        <p:nvPicPr>
          <p:cNvPr id="13" name="Picture 12" descr="A picture containing logo&#10;&#10;Description automatically generated">
            <a:extLst>
              <a:ext uri="{FF2B5EF4-FFF2-40B4-BE49-F238E27FC236}">
                <a16:creationId xmlns:a16="http://schemas.microsoft.com/office/drawing/2014/main" id="{CC2FC463-4C52-45CD-AA88-9F980D62A91C}"/>
              </a:ext>
            </a:extLst>
          </p:cNvPr>
          <p:cNvPicPr>
            <a:picLocks noChangeAspect="1"/>
          </p:cNvPicPr>
          <p:nvPr userDrawn="1"/>
        </p:nvPicPr>
        <p:blipFill>
          <a:blip r:embed="rId4"/>
          <a:stretch>
            <a:fillRect/>
          </a:stretch>
        </p:blipFill>
        <p:spPr>
          <a:xfrm>
            <a:off x="7551481" y="230845"/>
            <a:ext cx="1761943" cy="991095"/>
          </a:xfrm>
          <a:prstGeom prst="rect">
            <a:avLst/>
          </a:prstGeom>
        </p:spPr>
      </p:pic>
    </p:spTree>
    <p:extLst>
      <p:ext uri="{BB962C8B-B14F-4D97-AF65-F5344CB8AC3E}">
        <p14:creationId xmlns:p14="http://schemas.microsoft.com/office/powerpoint/2010/main" val="1445311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Slide 3">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3FA92C06-5049-4C7E-A50B-4FFD0F58D95A}"/>
              </a:ext>
            </a:extLst>
          </p:cNvPr>
          <p:cNvSpPr>
            <a:spLocks noGrp="1"/>
          </p:cNvSpPr>
          <p:nvPr>
            <p:ph idx="1"/>
          </p:nvPr>
        </p:nvSpPr>
        <p:spPr>
          <a:xfrm>
            <a:off x="332439" y="1651747"/>
            <a:ext cx="11513819" cy="4125805"/>
          </a:xfrm>
          <a:prstGeom prst="rect">
            <a:avLst/>
          </a:prstGeom>
        </p:spPr>
        <p:txBody>
          <a:bodyPr vert="horz" lIns="91440" tIns="45720" rIns="91440" bIns="45720" rtlCol="0">
            <a:normAutofit/>
          </a:bodyPr>
          <a:lstStyle/>
          <a:p>
            <a:pPr lvl="0"/>
            <a:r>
              <a:rPr lang="en-GB"/>
              <a:t>Click to edit Master text style</a:t>
            </a:r>
          </a:p>
        </p:txBody>
      </p:sp>
      <p:sp>
        <p:nvSpPr>
          <p:cNvPr id="8" name="Slide Number Placeholder 5">
            <a:extLst>
              <a:ext uri="{FF2B5EF4-FFF2-40B4-BE49-F238E27FC236}">
                <a16:creationId xmlns:a16="http://schemas.microsoft.com/office/drawing/2014/main" id="{88A69CA0-7864-4559-87D8-D8D5AE05A3E5}"/>
              </a:ext>
            </a:extLst>
          </p:cNvPr>
          <p:cNvSpPr>
            <a:spLocks noGrp="1"/>
          </p:cNvSpPr>
          <p:nvPr>
            <p:ph type="sldNum" sz="quarter" idx="4"/>
          </p:nvPr>
        </p:nvSpPr>
        <p:spPr>
          <a:xfrm>
            <a:off x="9235263" y="6407679"/>
            <a:ext cx="2844800" cy="365125"/>
          </a:xfrm>
          <a:prstGeom prst="rect">
            <a:avLst/>
          </a:prstGeom>
        </p:spPr>
        <p:txBody>
          <a:bodyPr vert="horz" lIns="91440" tIns="45720" rIns="91440" bIns="45720" rtlCol="0" anchor="ctr"/>
          <a:lstStyle>
            <a:lvl1pPr algn="r">
              <a:defRPr sz="1200">
                <a:solidFill>
                  <a:schemeClr val="tx2"/>
                </a:solidFill>
                <a:latin typeface="Arial"/>
                <a:cs typeface="Arial"/>
              </a:defRPr>
            </a:lvl1pPr>
          </a:lstStyle>
          <a:p>
            <a:fld id="{902D5018-2030-2046-84FC-87E41EA86E42}" type="slidenum">
              <a:rPr lang="en-US" smtClean="0"/>
              <a:pPr/>
              <a:t>‹#›</a:t>
            </a:fld>
            <a:endParaRPr lang="en-US"/>
          </a:p>
        </p:txBody>
      </p:sp>
      <p:sp>
        <p:nvSpPr>
          <p:cNvPr id="9" name="Title Placeholder 1">
            <a:extLst>
              <a:ext uri="{FF2B5EF4-FFF2-40B4-BE49-F238E27FC236}">
                <a16:creationId xmlns:a16="http://schemas.microsoft.com/office/drawing/2014/main" id="{3A212D39-66DA-4691-8D4E-F995ECDA692C}"/>
              </a:ext>
            </a:extLst>
          </p:cNvPr>
          <p:cNvSpPr>
            <a:spLocks noGrp="1"/>
          </p:cNvSpPr>
          <p:nvPr>
            <p:ph type="title"/>
          </p:nvPr>
        </p:nvSpPr>
        <p:spPr>
          <a:xfrm>
            <a:off x="332440" y="692723"/>
            <a:ext cx="7691597" cy="667725"/>
          </a:xfrm>
          <a:prstGeom prst="rect">
            <a:avLst/>
          </a:prstGeom>
        </p:spPr>
        <p:txBody>
          <a:bodyPr vert="horz" lIns="91440" tIns="45720" rIns="91440" bIns="45720" rtlCol="0" anchor="ctr">
            <a:normAutofit/>
          </a:bodyPr>
          <a:lstStyle/>
          <a:p>
            <a:r>
              <a:rPr lang="en-GB" sz="3600" b="1">
                <a:solidFill>
                  <a:schemeClr val="tx2"/>
                </a:solidFill>
                <a:latin typeface="+mj-lt"/>
                <a:cs typeface="Arial"/>
              </a:rPr>
              <a:t>Click</a:t>
            </a:r>
            <a:r>
              <a:rPr lang="en-GB" sz="3600" b="1" baseline="0">
                <a:solidFill>
                  <a:schemeClr val="tx2"/>
                </a:solidFill>
                <a:latin typeface="+mj-lt"/>
                <a:cs typeface="Arial"/>
              </a:rPr>
              <a:t> to edit the master title style</a:t>
            </a:r>
            <a:endParaRPr lang="en-GB" sz="3600" b="1">
              <a:solidFill>
                <a:schemeClr val="tx2"/>
              </a:solidFill>
              <a:latin typeface="+mj-lt"/>
              <a:cs typeface="Arial"/>
            </a:endParaRPr>
          </a:p>
        </p:txBody>
      </p:sp>
      <p:pic>
        <p:nvPicPr>
          <p:cNvPr id="10" name="Picture 9">
            <a:extLst>
              <a:ext uri="{FF2B5EF4-FFF2-40B4-BE49-F238E27FC236}">
                <a16:creationId xmlns:a16="http://schemas.microsoft.com/office/drawing/2014/main" id="{4112FF48-161E-481D-AEC3-1011DC411005}"/>
              </a:ext>
            </a:extLst>
          </p:cNvPr>
          <p:cNvPicPr>
            <a:picLocks noChangeAspect="1"/>
          </p:cNvPicPr>
          <p:nvPr userDrawn="1"/>
        </p:nvPicPr>
        <p:blipFill>
          <a:blip r:embed="rId2"/>
          <a:stretch>
            <a:fillRect/>
          </a:stretch>
        </p:blipFill>
        <p:spPr>
          <a:xfrm>
            <a:off x="587352" y="6246199"/>
            <a:ext cx="11017297" cy="80861"/>
          </a:xfrm>
          <a:prstGeom prst="rect">
            <a:avLst/>
          </a:prstGeom>
        </p:spPr>
      </p:pic>
      <p:pic>
        <p:nvPicPr>
          <p:cNvPr id="3" name="Picture 2" descr="Text&#10;&#10;Description automatically generated">
            <a:extLst>
              <a:ext uri="{FF2B5EF4-FFF2-40B4-BE49-F238E27FC236}">
                <a16:creationId xmlns:a16="http://schemas.microsoft.com/office/drawing/2014/main" id="{F8987163-C20F-47F1-B1D6-C972548515A3}"/>
              </a:ext>
            </a:extLst>
          </p:cNvPr>
          <p:cNvPicPr>
            <a:picLocks noChangeAspect="1"/>
          </p:cNvPicPr>
          <p:nvPr userDrawn="1"/>
        </p:nvPicPr>
        <p:blipFill>
          <a:blip r:embed="rId3"/>
          <a:stretch>
            <a:fillRect/>
          </a:stretch>
        </p:blipFill>
        <p:spPr>
          <a:xfrm>
            <a:off x="9952074" y="264392"/>
            <a:ext cx="1893311" cy="992088"/>
          </a:xfrm>
          <a:prstGeom prst="rect">
            <a:avLst/>
          </a:prstGeom>
        </p:spPr>
      </p:pic>
    </p:spTree>
    <p:extLst>
      <p:ext uri="{BB962C8B-B14F-4D97-AF65-F5344CB8AC3E}">
        <p14:creationId xmlns:p14="http://schemas.microsoft.com/office/powerpoint/2010/main" val="32110035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Slide 3">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3FA92C06-5049-4C7E-A50B-4FFD0F58D95A}"/>
              </a:ext>
            </a:extLst>
          </p:cNvPr>
          <p:cNvSpPr>
            <a:spLocks noGrp="1"/>
          </p:cNvSpPr>
          <p:nvPr>
            <p:ph idx="1"/>
          </p:nvPr>
        </p:nvSpPr>
        <p:spPr>
          <a:xfrm>
            <a:off x="332439" y="1651747"/>
            <a:ext cx="11513819" cy="4125805"/>
          </a:xfrm>
          <a:prstGeom prst="rect">
            <a:avLst/>
          </a:prstGeom>
        </p:spPr>
        <p:txBody>
          <a:bodyPr vert="horz" lIns="91440" tIns="45720" rIns="91440" bIns="45720" rtlCol="0">
            <a:normAutofit/>
          </a:bodyPr>
          <a:lstStyle/>
          <a:p>
            <a:pPr lvl="0"/>
            <a:r>
              <a:rPr lang="en-GB"/>
              <a:t>Click to edit Master text style</a:t>
            </a:r>
          </a:p>
        </p:txBody>
      </p:sp>
      <p:sp>
        <p:nvSpPr>
          <p:cNvPr id="8" name="Slide Number Placeholder 5">
            <a:extLst>
              <a:ext uri="{FF2B5EF4-FFF2-40B4-BE49-F238E27FC236}">
                <a16:creationId xmlns:a16="http://schemas.microsoft.com/office/drawing/2014/main" id="{88A69CA0-7864-4559-87D8-D8D5AE05A3E5}"/>
              </a:ext>
            </a:extLst>
          </p:cNvPr>
          <p:cNvSpPr>
            <a:spLocks noGrp="1"/>
          </p:cNvSpPr>
          <p:nvPr>
            <p:ph type="sldNum" sz="quarter" idx="4"/>
          </p:nvPr>
        </p:nvSpPr>
        <p:spPr>
          <a:xfrm>
            <a:off x="9235263" y="6407679"/>
            <a:ext cx="2844800" cy="365125"/>
          </a:xfrm>
          <a:prstGeom prst="rect">
            <a:avLst/>
          </a:prstGeom>
        </p:spPr>
        <p:txBody>
          <a:bodyPr vert="horz" lIns="91440" tIns="45720" rIns="91440" bIns="45720" rtlCol="0" anchor="ctr"/>
          <a:lstStyle>
            <a:lvl1pPr algn="r">
              <a:defRPr sz="1200">
                <a:solidFill>
                  <a:schemeClr val="tx2"/>
                </a:solidFill>
                <a:latin typeface="Arial"/>
                <a:cs typeface="Arial"/>
              </a:defRPr>
            </a:lvl1pPr>
          </a:lstStyle>
          <a:p>
            <a:fld id="{902D5018-2030-2046-84FC-87E41EA86E42}" type="slidenum">
              <a:rPr lang="en-US" smtClean="0"/>
              <a:pPr/>
              <a:t>‹#›</a:t>
            </a:fld>
            <a:endParaRPr lang="en-US"/>
          </a:p>
        </p:txBody>
      </p:sp>
      <p:sp>
        <p:nvSpPr>
          <p:cNvPr id="9" name="Title Placeholder 1">
            <a:extLst>
              <a:ext uri="{FF2B5EF4-FFF2-40B4-BE49-F238E27FC236}">
                <a16:creationId xmlns:a16="http://schemas.microsoft.com/office/drawing/2014/main" id="{3A212D39-66DA-4691-8D4E-F995ECDA692C}"/>
              </a:ext>
            </a:extLst>
          </p:cNvPr>
          <p:cNvSpPr>
            <a:spLocks noGrp="1"/>
          </p:cNvSpPr>
          <p:nvPr>
            <p:ph type="title"/>
          </p:nvPr>
        </p:nvSpPr>
        <p:spPr>
          <a:xfrm>
            <a:off x="332440" y="692723"/>
            <a:ext cx="8602296" cy="667725"/>
          </a:xfrm>
          <a:prstGeom prst="rect">
            <a:avLst/>
          </a:prstGeom>
        </p:spPr>
        <p:txBody>
          <a:bodyPr vert="horz" lIns="91440" tIns="45720" rIns="91440" bIns="45720" rtlCol="0" anchor="ctr">
            <a:normAutofit/>
          </a:bodyPr>
          <a:lstStyle/>
          <a:p>
            <a:r>
              <a:rPr lang="en-GB" sz="3600" b="1">
                <a:solidFill>
                  <a:schemeClr val="tx2"/>
                </a:solidFill>
                <a:latin typeface="+mj-lt"/>
                <a:cs typeface="Arial"/>
              </a:rPr>
              <a:t>Click</a:t>
            </a:r>
            <a:r>
              <a:rPr lang="en-GB" sz="3600" b="1" baseline="0">
                <a:solidFill>
                  <a:schemeClr val="tx2"/>
                </a:solidFill>
                <a:latin typeface="+mj-lt"/>
                <a:cs typeface="Arial"/>
              </a:rPr>
              <a:t> to edit the master title style</a:t>
            </a:r>
            <a:endParaRPr lang="en-GB" sz="3600" b="1">
              <a:solidFill>
                <a:schemeClr val="tx2"/>
              </a:solidFill>
              <a:latin typeface="+mj-lt"/>
              <a:cs typeface="Arial"/>
            </a:endParaRPr>
          </a:p>
        </p:txBody>
      </p:sp>
      <p:pic>
        <p:nvPicPr>
          <p:cNvPr id="11" name="Picture 10" descr="A picture containing icon&#10;&#10;Description automatically generated">
            <a:extLst>
              <a:ext uri="{FF2B5EF4-FFF2-40B4-BE49-F238E27FC236}">
                <a16:creationId xmlns:a16="http://schemas.microsoft.com/office/drawing/2014/main" id="{68C524F3-2E6F-4DA3-930C-D1141339D157}"/>
              </a:ext>
            </a:extLst>
          </p:cNvPr>
          <p:cNvPicPr>
            <a:picLocks noChangeAspect="1"/>
          </p:cNvPicPr>
          <p:nvPr userDrawn="1"/>
        </p:nvPicPr>
        <p:blipFill>
          <a:blip r:embed="rId2"/>
          <a:stretch>
            <a:fillRect/>
          </a:stretch>
        </p:blipFill>
        <p:spPr>
          <a:xfrm>
            <a:off x="9055690" y="85196"/>
            <a:ext cx="2956737" cy="1663165"/>
          </a:xfrm>
          <a:prstGeom prst="rect">
            <a:avLst/>
          </a:prstGeom>
        </p:spPr>
      </p:pic>
      <p:cxnSp>
        <p:nvCxnSpPr>
          <p:cNvPr id="12" name="Straight Connector 11">
            <a:extLst>
              <a:ext uri="{FF2B5EF4-FFF2-40B4-BE49-F238E27FC236}">
                <a16:creationId xmlns:a16="http://schemas.microsoft.com/office/drawing/2014/main" id="{DF4F399E-688A-4365-97CE-5FB77E1F300E}"/>
              </a:ext>
            </a:extLst>
          </p:cNvPr>
          <p:cNvCxnSpPr>
            <a:cxnSpLocks/>
          </p:cNvCxnSpPr>
          <p:nvPr userDrawn="1"/>
        </p:nvCxnSpPr>
        <p:spPr>
          <a:xfrm>
            <a:off x="332439" y="6047807"/>
            <a:ext cx="11513819" cy="0"/>
          </a:xfrm>
          <a:prstGeom prst="line">
            <a:avLst/>
          </a:prstGeom>
          <a:ln w="57150">
            <a:solidFill>
              <a:srgbClr val="C4DA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050399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Title Slide 3">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3FA92C06-5049-4C7E-A50B-4FFD0F58D95A}"/>
              </a:ext>
            </a:extLst>
          </p:cNvPr>
          <p:cNvSpPr>
            <a:spLocks noGrp="1"/>
          </p:cNvSpPr>
          <p:nvPr>
            <p:ph idx="1"/>
          </p:nvPr>
        </p:nvSpPr>
        <p:spPr>
          <a:xfrm>
            <a:off x="332439" y="1651747"/>
            <a:ext cx="11513819" cy="4125805"/>
          </a:xfrm>
          <a:prstGeom prst="rect">
            <a:avLst/>
          </a:prstGeom>
        </p:spPr>
        <p:txBody>
          <a:bodyPr vert="horz" lIns="91440" tIns="45720" rIns="91440" bIns="45720" rtlCol="0">
            <a:normAutofit/>
          </a:bodyPr>
          <a:lstStyle>
            <a:lvl1pPr>
              <a:defRPr>
                <a:solidFill>
                  <a:srgbClr val="000000"/>
                </a:solidFill>
              </a:defRPr>
            </a:lvl1pPr>
          </a:lstStyle>
          <a:p>
            <a:pPr lvl="0"/>
            <a:r>
              <a:rPr lang="en-GB"/>
              <a:t>Click to edit Master text style</a:t>
            </a:r>
          </a:p>
        </p:txBody>
      </p:sp>
      <p:sp>
        <p:nvSpPr>
          <p:cNvPr id="8" name="Slide Number Placeholder 5">
            <a:extLst>
              <a:ext uri="{FF2B5EF4-FFF2-40B4-BE49-F238E27FC236}">
                <a16:creationId xmlns:a16="http://schemas.microsoft.com/office/drawing/2014/main" id="{88A69CA0-7864-4559-87D8-D8D5AE05A3E5}"/>
              </a:ext>
            </a:extLst>
          </p:cNvPr>
          <p:cNvSpPr>
            <a:spLocks noGrp="1"/>
          </p:cNvSpPr>
          <p:nvPr>
            <p:ph type="sldNum" sz="quarter" idx="4"/>
          </p:nvPr>
        </p:nvSpPr>
        <p:spPr>
          <a:xfrm>
            <a:off x="9235263" y="6407679"/>
            <a:ext cx="2844800" cy="365125"/>
          </a:xfrm>
          <a:prstGeom prst="rect">
            <a:avLst/>
          </a:prstGeom>
        </p:spPr>
        <p:txBody>
          <a:bodyPr vert="horz" lIns="91440" tIns="45720" rIns="91440" bIns="45720" rtlCol="0" anchor="ctr"/>
          <a:lstStyle>
            <a:lvl1pPr algn="r">
              <a:defRPr sz="1200">
                <a:solidFill>
                  <a:schemeClr val="tx2"/>
                </a:solidFill>
                <a:latin typeface="Arial"/>
                <a:cs typeface="Arial"/>
              </a:defRPr>
            </a:lvl1pPr>
          </a:lstStyle>
          <a:p>
            <a:fld id="{902D5018-2030-2046-84FC-87E41EA86E42}" type="slidenum">
              <a:rPr lang="en-US" smtClean="0"/>
              <a:pPr/>
              <a:t>‹#›</a:t>
            </a:fld>
            <a:endParaRPr lang="en-US"/>
          </a:p>
        </p:txBody>
      </p:sp>
      <p:sp>
        <p:nvSpPr>
          <p:cNvPr id="9" name="Title Placeholder 1">
            <a:extLst>
              <a:ext uri="{FF2B5EF4-FFF2-40B4-BE49-F238E27FC236}">
                <a16:creationId xmlns:a16="http://schemas.microsoft.com/office/drawing/2014/main" id="{3A212D39-66DA-4691-8D4E-F995ECDA692C}"/>
              </a:ext>
            </a:extLst>
          </p:cNvPr>
          <p:cNvSpPr>
            <a:spLocks noGrp="1"/>
          </p:cNvSpPr>
          <p:nvPr>
            <p:ph type="title"/>
          </p:nvPr>
        </p:nvSpPr>
        <p:spPr>
          <a:xfrm>
            <a:off x="332440" y="692723"/>
            <a:ext cx="8602296" cy="667725"/>
          </a:xfrm>
          <a:prstGeom prst="rect">
            <a:avLst/>
          </a:prstGeom>
        </p:spPr>
        <p:txBody>
          <a:bodyPr vert="horz" lIns="91440" tIns="45720" rIns="91440" bIns="45720" rtlCol="0" anchor="ctr">
            <a:normAutofit/>
          </a:bodyPr>
          <a:lstStyle>
            <a:lvl1pPr>
              <a:defRPr>
                <a:solidFill>
                  <a:srgbClr val="674786"/>
                </a:solidFill>
              </a:defRPr>
            </a:lvl1pPr>
          </a:lstStyle>
          <a:p>
            <a:r>
              <a:rPr lang="en-GB" sz="3600" b="1">
                <a:solidFill>
                  <a:schemeClr val="tx2"/>
                </a:solidFill>
                <a:latin typeface="+mj-lt"/>
                <a:cs typeface="Arial"/>
              </a:rPr>
              <a:t>Click</a:t>
            </a:r>
            <a:r>
              <a:rPr lang="en-GB" sz="3600" b="1" baseline="0">
                <a:solidFill>
                  <a:schemeClr val="tx2"/>
                </a:solidFill>
                <a:latin typeface="+mj-lt"/>
                <a:cs typeface="Arial"/>
              </a:rPr>
              <a:t> to edit the master title style</a:t>
            </a:r>
            <a:endParaRPr lang="en-GB" sz="3600" b="1">
              <a:solidFill>
                <a:schemeClr val="tx2"/>
              </a:solidFill>
              <a:latin typeface="+mj-lt"/>
              <a:cs typeface="Arial"/>
            </a:endParaRPr>
          </a:p>
        </p:txBody>
      </p:sp>
      <p:cxnSp>
        <p:nvCxnSpPr>
          <p:cNvPr id="12" name="Straight Connector 11">
            <a:extLst>
              <a:ext uri="{FF2B5EF4-FFF2-40B4-BE49-F238E27FC236}">
                <a16:creationId xmlns:a16="http://schemas.microsoft.com/office/drawing/2014/main" id="{DF4F399E-688A-4365-97CE-5FB77E1F300E}"/>
              </a:ext>
            </a:extLst>
          </p:cNvPr>
          <p:cNvCxnSpPr>
            <a:cxnSpLocks/>
          </p:cNvCxnSpPr>
          <p:nvPr userDrawn="1"/>
        </p:nvCxnSpPr>
        <p:spPr>
          <a:xfrm>
            <a:off x="332439" y="6047807"/>
            <a:ext cx="11513819" cy="0"/>
          </a:xfrm>
          <a:prstGeom prst="line">
            <a:avLst/>
          </a:prstGeom>
          <a:ln w="57150">
            <a:solidFill>
              <a:srgbClr val="FF6F61"/>
            </a:solidFill>
          </a:ln>
          <a:effectLst/>
        </p:spPr>
        <p:style>
          <a:lnRef idx="2">
            <a:schemeClr val="accent1"/>
          </a:lnRef>
          <a:fillRef idx="0">
            <a:schemeClr val="accent1"/>
          </a:fillRef>
          <a:effectRef idx="1">
            <a:schemeClr val="accent1"/>
          </a:effectRef>
          <a:fontRef idx="minor">
            <a:schemeClr val="tx1"/>
          </a:fontRef>
        </p:style>
      </p:cxnSp>
      <p:pic>
        <p:nvPicPr>
          <p:cNvPr id="10" name="Picture 9" descr="A picture containing logo&#10;&#10;Description automatically generated">
            <a:extLst>
              <a:ext uri="{FF2B5EF4-FFF2-40B4-BE49-F238E27FC236}">
                <a16:creationId xmlns:a16="http://schemas.microsoft.com/office/drawing/2014/main" id="{C86137FA-6AB6-4B8F-AD62-199DA0FE472C}"/>
              </a:ext>
            </a:extLst>
          </p:cNvPr>
          <p:cNvPicPr>
            <a:picLocks noChangeAspect="1"/>
          </p:cNvPicPr>
          <p:nvPr userDrawn="1"/>
        </p:nvPicPr>
        <p:blipFill>
          <a:blip r:embed="rId2"/>
          <a:stretch>
            <a:fillRect/>
          </a:stretch>
        </p:blipFill>
        <p:spPr>
          <a:xfrm>
            <a:off x="9470884" y="130744"/>
            <a:ext cx="2388677" cy="1343633"/>
          </a:xfrm>
          <a:prstGeom prst="rect">
            <a:avLst/>
          </a:prstGeom>
        </p:spPr>
      </p:pic>
    </p:spTree>
    <p:extLst>
      <p:ext uri="{BB962C8B-B14F-4D97-AF65-F5344CB8AC3E}">
        <p14:creationId xmlns:p14="http://schemas.microsoft.com/office/powerpoint/2010/main" val="28837594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AA18CA0-D707-49C7-BD32-C16A7E56DFAE}"/>
              </a:ext>
            </a:extLst>
          </p:cNvPr>
          <p:cNvSpPr>
            <a:spLocks noGrp="1"/>
          </p:cNvSpPr>
          <p:nvPr>
            <p:ph type="sldNum" sz="quarter" idx="10"/>
          </p:nvPr>
        </p:nvSpPr>
        <p:spPr/>
        <p:txBody>
          <a:bodyPr/>
          <a:lstStyle/>
          <a:p>
            <a:fld id="{902D5018-2030-2046-84FC-87E41EA86E42}" type="slidenum">
              <a:rPr lang="en-US" smtClean="0"/>
              <a:pPr/>
              <a:t>‹#›</a:t>
            </a:fld>
            <a:endParaRPr lang="en-US"/>
          </a:p>
        </p:txBody>
      </p:sp>
      <p:pic>
        <p:nvPicPr>
          <p:cNvPr id="6" name="Picture 5" descr="A picture containing icon&#10;&#10;Description automatically generated">
            <a:extLst>
              <a:ext uri="{FF2B5EF4-FFF2-40B4-BE49-F238E27FC236}">
                <a16:creationId xmlns:a16="http://schemas.microsoft.com/office/drawing/2014/main" id="{ACAFD18C-866C-47C5-B522-23384BF8D01A}"/>
              </a:ext>
            </a:extLst>
          </p:cNvPr>
          <p:cNvPicPr>
            <a:picLocks noChangeAspect="1"/>
          </p:cNvPicPr>
          <p:nvPr userDrawn="1"/>
        </p:nvPicPr>
        <p:blipFill>
          <a:blip r:embed="rId2"/>
          <a:stretch>
            <a:fillRect/>
          </a:stretch>
        </p:blipFill>
        <p:spPr>
          <a:xfrm>
            <a:off x="5946501" y="85197"/>
            <a:ext cx="5944539" cy="3343804"/>
          </a:xfrm>
          <a:prstGeom prst="rect">
            <a:avLst/>
          </a:prstGeom>
        </p:spPr>
      </p:pic>
      <p:sp>
        <p:nvSpPr>
          <p:cNvPr id="8" name="Subtitle 2">
            <a:extLst>
              <a:ext uri="{FF2B5EF4-FFF2-40B4-BE49-F238E27FC236}">
                <a16:creationId xmlns:a16="http://schemas.microsoft.com/office/drawing/2014/main" id="{7475A7B3-1839-4FC2-9D68-89DA8663D83D}"/>
              </a:ext>
            </a:extLst>
          </p:cNvPr>
          <p:cNvSpPr>
            <a:spLocks noGrp="1"/>
          </p:cNvSpPr>
          <p:nvPr>
            <p:ph type="subTitle" idx="1"/>
          </p:nvPr>
        </p:nvSpPr>
        <p:spPr>
          <a:xfrm>
            <a:off x="615974" y="4736072"/>
            <a:ext cx="7908975" cy="594385"/>
          </a:xfrm>
        </p:spPr>
        <p:txBody>
          <a:bodyPr>
            <a:normAutofit/>
          </a:bodyPr>
          <a:lstStyle>
            <a:lvl1pPr marL="0" indent="0" algn="l">
              <a:buNone/>
              <a:defRPr sz="3067" b="1">
                <a:solidFill>
                  <a:srgbClr val="00827B"/>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endParaRPr lang="en-GB"/>
          </a:p>
        </p:txBody>
      </p:sp>
      <p:sp>
        <p:nvSpPr>
          <p:cNvPr id="9" name="Title 1">
            <a:extLst>
              <a:ext uri="{FF2B5EF4-FFF2-40B4-BE49-F238E27FC236}">
                <a16:creationId xmlns:a16="http://schemas.microsoft.com/office/drawing/2014/main" id="{43A19478-338E-4C73-899C-25E250F6D6BD}"/>
              </a:ext>
            </a:extLst>
          </p:cNvPr>
          <p:cNvSpPr>
            <a:spLocks noGrp="1"/>
          </p:cNvSpPr>
          <p:nvPr>
            <p:ph type="title"/>
          </p:nvPr>
        </p:nvSpPr>
        <p:spPr>
          <a:xfrm>
            <a:off x="615975" y="1710267"/>
            <a:ext cx="6765384" cy="2853267"/>
          </a:xfrm>
        </p:spPr>
        <p:txBody>
          <a:bodyPr anchor="b">
            <a:normAutofit/>
          </a:bodyPr>
          <a:lstStyle>
            <a:lvl1pPr>
              <a:defRPr sz="4800">
                <a:solidFill>
                  <a:srgbClr val="674786"/>
                </a:solidFill>
              </a:defRPr>
            </a:lvl1pPr>
          </a:lstStyle>
          <a:p>
            <a:r>
              <a:rPr lang="en-US"/>
              <a:t>Click to edit Master title style</a:t>
            </a:r>
            <a:endParaRPr lang="en-GB"/>
          </a:p>
        </p:txBody>
      </p:sp>
      <p:cxnSp>
        <p:nvCxnSpPr>
          <p:cNvPr id="5" name="Straight Connector 4">
            <a:extLst>
              <a:ext uri="{FF2B5EF4-FFF2-40B4-BE49-F238E27FC236}">
                <a16:creationId xmlns:a16="http://schemas.microsoft.com/office/drawing/2014/main" id="{BB49E62B-8EAB-43E2-9804-C71D6EDD9BEF}"/>
              </a:ext>
            </a:extLst>
          </p:cNvPr>
          <p:cNvCxnSpPr>
            <a:cxnSpLocks/>
          </p:cNvCxnSpPr>
          <p:nvPr userDrawn="1"/>
        </p:nvCxnSpPr>
        <p:spPr>
          <a:xfrm>
            <a:off x="615974" y="6190184"/>
            <a:ext cx="11190276" cy="0"/>
          </a:xfrm>
          <a:prstGeom prst="line">
            <a:avLst/>
          </a:prstGeom>
          <a:ln w="57150">
            <a:solidFill>
              <a:srgbClr val="C4DA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985195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968FA69-2FA7-6306-428F-84C0DC2C7C09}"/>
              </a:ext>
            </a:extLst>
          </p:cNvPr>
          <p:cNvPicPr>
            <a:picLocks noChangeAspect="1"/>
          </p:cNvPicPr>
          <p:nvPr userDrawn="1"/>
        </p:nvPicPr>
        <p:blipFill>
          <a:blip r:embed="rId2"/>
          <a:stretch>
            <a:fillRect/>
          </a:stretch>
        </p:blipFill>
        <p:spPr>
          <a:xfrm>
            <a:off x="587352" y="6246199"/>
            <a:ext cx="11017297" cy="80861"/>
          </a:xfrm>
          <a:prstGeom prst="rect">
            <a:avLst/>
          </a:prstGeom>
        </p:spPr>
      </p:pic>
      <p:sp>
        <p:nvSpPr>
          <p:cNvPr id="10" name="Slide Number Placeholder 1">
            <a:extLst>
              <a:ext uri="{FF2B5EF4-FFF2-40B4-BE49-F238E27FC236}">
                <a16:creationId xmlns:a16="http://schemas.microsoft.com/office/drawing/2014/main" id="{A542D722-4768-4051-7E3E-9836C1273A5E}"/>
              </a:ext>
            </a:extLst>
          </p:cNvPr>
          <p:cNvSpPr>
            <a:spLocks noGrp="1"/>
          </p:cNvSpPr>
          <p:nvPr>
            <p:ph type="sldNum" sz="quarter" idx="4"/>
          </p:nvPr>
        </p:nvSpPr>
        <p:spPr>
          <a:xfrm>
            <a:off x="9306984" y="6326717"/>
            <a:ext cx="2885016" cy="531283"/>
          </a:xfrm>
          <a:prstGeom prst="rect">
            <a:avLst/>
          </a:prstGeom>
        </p:spPr>
        <p:txBody>
          <a:bodyPr/>
          <a:lstStyle/>
          <a:p>
            <a:fld id="{902D5018-2030-2046-84FC-87E41EA86E42}" type="slidenum">
              <a:rPr lang="en-US" smtClean="0"/>
              <a:pPr/>
              <a:t>‹#›</a:t>
            </a:fld>
            <a:endParaRPr lang="en-US"/>
          </a:p>
        </p:txBody>
      </p:sp>
      <p:pic>
        <p:nvPicPr>
          <p:cNvPr id="6" name="Picture 5" descr="A picture containing text&#10;&#10;Description automatically generated">
            <a:extLst>
              <a:ext uri="{FF2B5EF4-FFF2-40B4-BE49-F238E27FC236}">
                <a16:creationId xmlns:a16="http://schemas.microsoft.com/office/drawing/2014/main" id="{BD44F9A2-C231-C658-569F-6A561C00488F}"/>
              </a:ext>
            </a:extLst>
          </p:cNvPr>
          <p:cNvPicPr>
            <a:picLocks noChangeAspect="1"/>
          </p:cNvPicPr>
          <p:nvPr userDrawn="1"/>
        </p:nvPicPr>
        <p:blipFill>
          <a:blip r:embed="rId3"/>
          <a:stretch>
            <a:fillRect/>
          </a:stretch>
        </p:blipFill>
        <p:spPr>
          <a:xfrm>
            <a:off x="9664140" y="268864"/>
            <a:ext cx="2170704" cy="1136495"/>
          </a:xfrm>
          <a:prstGeom prst="rect">
            <a:avLst/>
          </a:prstGeom>
        </p:spPr>
      </p:pic>
      <p:pic>
        <p:nvPicPr>
          <p:cNvPr id="3" name="Picture 2" descr="A person in a sweater&#10;&#10;Description automatically generated with low confidence">
            <a:extLst>
              <a:ext uri="{FF2B5EF4-FFF2-40B4-BE49-F238E27FC236}">
                <a16:creationId xmlns:a16="http://schemas.microsoft.com/office/drawing/2014/main" id="{7A99C699-03DA-E934-DA76-255927DFB0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5828" r="15265"/>
          <a:stretch/>
        </p:blipFill>
        <p:spPr>
          <a:xfrm>
            <a:off x="0" y="0"/>
            <a:ext cx="3996585" cy="6858000"/>
          </a:xfrm>
          <a:prstGeom prst="rect">
            <a:avLst/>
          </a:prstGeom>
        </p:spPr>
      </p:pic>
    </p:spTree>
    <p:extLst>
      <p:ext uri="{BB962C8B-B14F-4D97-AF65-F5344CB8AC3E}">
        <p14:creationId xmlns:p14="http://schemas.microsoft.com/office/powerpoint/2010/main" val="17579974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AA18CA0-D707-49C7-BD32-C16A7E56DFAE}"/>
              </a:ext>
            </a:extLst>
          </p:cNvPr>
          <p:cNvSpPr>
            <a:spLocks noGrp="1"/>
          </p:cNvSpPr>
          <p:nvPr>
            <p:ph type="sldNum" sz="quarter" idx="10"/>
          </p:nvPr>
        </p:nvSpPr>
        <p:spPr/>
        <p:txBody>
          <a:bodyPr/>
          <a:lstStyle/>
          <a:p>
            <a:fld id="{902D5018-2030-2046-84FC-87E41EA86E42}" type="slidenum">
              <a:rPr lang="en-US" smtClean="0"/>
              <a:pPr/>
              <a:t>‹#›</a:t>
            </a:fld>
            <a:endParaRPr lang="en-US"/>
          </a:p>
        </p:txBody>
      </p:sp>
      <p:sp>
        <p:nvSpPr>
          <p:cNvPr id="8" name="Subtitle 2">
            <a:extLst>
              <a:ext uri="{FF2B5EF4-FFF2-40B4-BE49-F238E27FC236}">
                <a16:creationId xmlns:a16="http://schemas.microsoft.com/office/drawing/2014/main" id="{7475A7B3-1839-4FC2-9D68-89DA8663D83D}"/>
              </a:ext>
            </a:extLst>
          </p:cNvPr>
          <p:cNvSpPr>
            <a:spLocks noGrp="1"/>
          </p:cNvSpPr>
          <p:nvPr>
            <p:ph type="subTitle" idx="1"/>
          </p:nvPr>
        </p:nvSpPr>
        <p:spPr>
          <a:xfrm>
            <a:off x="615974" y="4736072"/>
            <a:ext cx="7908975" cy="594385"/>
          </a:xfrm>
        </p:spPr>
        <p:txBody>
          <a:bodyPr>
            <a:normAutofit/>
          </a:bodyPr>
          <a:lstStyle>
            <a:lvl1pPr marL="0" indent="0" algn="l">
              <a:buNone/>
              <a:defRPr sz="3067" b="1">
                <a:solidFill>
                  <a:srgbClr val="00827B"/>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endParaRPr lang="en-GB"/>
          </a:p>
        </p:txBody>
      </p:sp>
      <p:sp>
        <p:nvSpPr>
          <p:cNvPr id="9" name="Title 1">
            <a:extLst>
              <a:ext uri="{FF2B5EF4-FFF2-40B4-BE49-F238E27FC236}">
                <a16:creationId xmlns:a16="http://schemas.microsoft.com/office/drawing/2014/main" id="{43A19478-338E-4C73-899C-25E250F6D6BD}"/>
              </a:ext>
            </a:extLst>
          </p:cNvPr>
          <p:cNvSpPr>
            <a:spLocks noGrp="1"/>
          </p:cNvSpPr>
          <p:nvPr>
            <p:ph type="title"/>
          </p:nvPr>
        </p:nvSpPr>
        <p:spPr>
          <a:xfrm>
            <a:off x="615975" y="1710267"/>
            <a:ext cx="6765384" cy="2853267"/>
          </a:xfrm>
        </p:spPr>
        <p:txBody>
          <a:bodyPr anchor="b">
            <a:normAutofit/>
          </a:bodyPr>
          <a:lstStyle>
            <a:lvl1pPr>
              <a:defRPr sz="4800">
                <a:solidFill>
                  <a:srgbClr val="674786"/>
                </a:solidFill>
              </a:defRPr>
            </a:lvl1pPr>
          </a:lstStyle>
          <a:p>
            <a:r>
              <a:rPr lang="en-US"/>
              <a:t>Click to edit Master title style</a:t>
            </a:r>
            <a:endParaRPr lang="en-GB"/>
          </a:p>
        </p:txBody>
      </p:sp>
      <p:cxnSp>
        <p:nvCxnSpPr>
          <p:cNvPr id="5" name="Straight Connector 4">
            <a:extLst>
              <a:ext uri="{FF2B5EF4-FFF2-40B4-BE49-F238E27FC236}">
                <a16:creationId xmlns:a16="http://schemas.microsoft.com/office/drawing/2014/main" id="{BB49E62B-8EAB-43E2-9804-C71D6EDD9BEF}"/>
              </a:ext>
            </a:extLst>
          </p:cNvPr>
          <p:cNvCxnSpPr>
            <a:cxnSpLocks/>
          </p:cNvCxnSpPr>
          <p:nvPr userDrawn="1"/>
        </p:nvCxnSpPr>
        <p:spPr>
          <a:xfrm>
            <a:off x="615974" y="6190184"/>
            <a:ext cx="11190276" cy="0"/>
          </a:xfrm>
          <a:prstGeom prst="line">
            <a:avLst/>
          </a:prstGeom>
          <a:ln w="57150">
            <a:solidFill>
              <a:srgbClr val="FF6F61"/>
            </a:solidFill>
          </a:ln>
          <a:effectLst/>
        </p:spPr>
        <p:style>
          <a:lnRef idx="2">
            <a:schemeClr val="accent1"/>
          </a:lnRef>
          <a:fillRef idx="0">
            <a:schemeClr val="accent1"/>
          </a:fillRef>
          <a:effectRef idx="1">
            <a:schemeClr val="accent1"/>
          </a:effectRef>
          <a:fontRef idx="minor">
            <a:schemeClr val="tx1"/>
          </a:fontRef>
        </p:style>
      </p:cxnSp>
      <p:pic>
        <p:nvPicPr>
          <p:cNvPr id="4" name="Picture 3" descr="A picture containing logo&#10;&#10;Description automatically generated">
            <a:extLst>
              <a:ext uri="{FF2B5EF4-FFF2-40B4-BE49-F238E27FC236}">
                <a16:creationId xmlns:a16="http://schemas.microsoft.com/office/drawing/2014/main" id="{65E8FDFE-C3A5-4930-B7C0-ACD5D5836DB7}"/>
              </a:ext>
            </a:extLst>
          </p:cNvPr>
          <p:cNvPicPr>
            <a:picLocks noChangeAspect="1"/>
          </p:cNvPicPr>
          <p:nvPr userDrawn="1"/>
        </p:nvPicPr>
        <p:blipFill>
          <a:blip r:embed="rId2"/>
          <a:stretch>
            <a:fillRect/>
          </a:stretch>
        </p:blipFill>
        <p:spPr>
          <a:xfrm>
            <a:off x="6277970" y="155439"/>
            <a:ext cx="5528279" cy="3109656"/>
          </a:xfrm>
          <a:prstGeom prst="rect">
            <a:avLst/>
          </a:prstGeom>
        </p:spPr>
      </p:pic>
    </p:spTree>
    <p:extLst>
      <p:ext uri="{BB962C8B-B14F-4D97-AF65-F5344CB8AC3E}">
        <p14:creationId xmlns:p14="http://schemas.microsoft.com/office/powerpoint/2010/main" val="19914559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AA18CA0-D707-49C7-BD32-C16A7E56DFAE}"/>
              </a:ext>
            </a:extLst>
          </p:cNvPr>
          <p:cNvSpPr>
            <a:spLocks noGrp="1"/>
          </p:cNvSpPr>
          <p:nvPr>
            <p:ph type="sldNum" sz="quarter" idx="10"/>
          </p:nvPr>
        </p:nvSpPr>
        <p:spPr/>
        <p:txBody>
          <a:bodyPr/>
          <a:lstStyle/>
          <a:p>
            <a:fld id="{902D5018-2030-2046-84FC-87E41EA86E42}" type="slidenum">
              <a:rPr lang="en-US" smtClean="0"/>
              <a:pPr/>
              <a:t>‹#›</a:t>
            </a:fld>
            <a:endParaRPr lang="en-US"/>
          </a:p>
        </p:txBody>
      </p:sp>
      <p:pic>
        <p:nvPicPr>
          <p:cNvPr id="6" name="Picture 5" descr="A picture containing icon&#10;&#10;Description automatically generated">
            <a:extLst>
              <a:ext uri="{FF2B5EF4-FFF2-40B4-BE49-F238E27FC236}">
                <a16:creationId xmlns:a16="http://schemas.microsoft.com/office/drawing/2014/main" id="{ACAFD18C-866C-47C5-B522-23384BF8D01A}"/>
              </a:ext>
            </a:extLst>
          </p:cNvPr>
          <p:cNvPicPr>
            <a:picLocks noChangeAspect="1"/>
          </p:cNvPicPr>
          <p:nvPr userDrawn="1"/>
        </p:nvPicPr>
        <p:blipFill>
          <a:blip r:embed="rId2"/>
          <a:stretch>
            <a:fillRect/>
          </a:stretch>
        </p:blipFill>
        <p:spPr>
          <a:xfrm>
            <a:off x="8270181" y="294896"/>
            <a:ext cx="3620859" cy="2036733"/>
          </a:xfrm>
          <a:prstGeom prst="rect">
            <a:avLst/>
          </a:prstGeom>
        </p:spPr>
      </p:pic>
      <p:sp>
        <p:nvSpPr>
          <p:cNvPr id="8" name="Subtitle 2">
            <a:extLst>
              <a:ext uri="{FF2B5EF4-FFF2-40B4-BE49-F238E27FC236}">
                <a16:creationId xmlns:a16="http://schemas.microsoft.com/office/drawing/2014/main" id="{7475A7B3-1839-4FC2-9D68-89DA8663D83D}"/>
              </a:ext>
            </a:extLst>
          </p:cNvPr>
          <p:cNvSpPr>
            <a:spLocks noGrp="1"/>
          </p:cNvSpPr>
          <p:nvPr>
            <p:ph type="subTitle" idx="1"/>
          </p:nvPr>
        </p:nvSpPr>
        <p:spPr>
          <a:xfrm>
            <a:off x="615974" y="4736072"/>
            <a:ext cx="7908975" cy="594385"/>
          </a:xfrm>
        </p:spPr>
        <p:txBody>
          <a:bodyPr>
            <a:normAutofit/>
          </a:bodyPr>
          <a:lstStyle>
            <a:lvl1pPr marL="0" indent="0" algn="l">
              <a:buNone/>
              <a:defRPr sz="3067" b="1">
                <a:solidFill>
                  <a:srgbClr val="00827B"/>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endParaRPr lang="en-GB"/>
          </a:p>
        </p:txBody>
      </p:sp>
      <p:sp>
        <p:nvSpPr>
          <p:cNvPr id="9" name="Title 1">
            <a:extLst>
              <a:ext uri="{FF2B5EF4-FFF2-40B4-BE49-F238E27FC236}">
                <a16:creationId xmlns:a16="http://schemas.microsoft.com/office/drawing/2014/main" id="{43A19478-338E-4C73-899C-25E250F6D6BD}"/>
              </a:ext>
            </a:extLst>
          </p:cNvPr>
          <p:cNvSpPr>
            <a:spLocks noGrp="1"/>
          </p:cNvSpPr>
          <p:nvPr>
            <p:ph type="title"/>
          </p:nvPr>
        </p:nvSpPr>
        <p:spPr>
          <a:xfrm>
            <a:off x="615975" y="1710267"/>
            <a:ext cx="6765384" cy="2853267"/>
          </a:xfrm>
        </p:spPr>
        <p:txBody>
          <a:bodyPr anchor="b">
            <a:normAutofit/>
          </a:bodyPr>
          <a:lstStyle>
            <a:lvl1pPr>
              <a:defRPr sz="4800">
                <a:solidFill>
                  <a:srgbClr val="674786"/>
                </a:solidFill>
              </a:defRPr>
            </a:lvl1pPr>
          </a:lstStyle>
          <a:p>
            <a:r>
              <a:rPr lang="en-US"/>
              <a:t>Click to edit Master title style</a:t>
            </a:r>
            <a:endParaRPr lang="en-GB"/>
          </a:p>
        </p:txBody>
      </p:sp>
      <p:pic>
        <p:nvPicPr>
          <p:cNvPr id="11" name="Picture 10">
            <a:extLst>
              <a:ext uri="{FF2B5EF4-FFF2-40B4-BE49-F238E27FC236}">
                <a16:creationId xmlns:a16="http://schemas.microsoft.com/office/drawing/2014/main" id="{E48C06AF-85F5-47CC-A7A2-9B94C717D8BB}"/>
              </a:ext>
            </a:extLst>
          </p:cNvPr>
          <p:cNvPicPr>
            <a:picLocks noChangeAspect="1"/>
          </p:cNvPicPr>
          <p:nvPr userDrawn="1"/>
        </p:nvPicPr>
        <p:blipFill>
          <a:blip r:embed="rId3"/>
          <a:stretch>
            <a:fillRect/>
          </a:stretch>
        </p:blipFill>
        <p:spPr>
          <a:xfrm>
            <a:off x="587352" y="6246199"/>
            <a:ext cx="11017297" cy="80861"/>
          </a:xfrm>
          <a:prstGeom prst="rect">
            <a:avLst/>
          </a:prstGeom>
        </p:spPr>
      </p:pic>
      <p:pic>
        <p:nvPicPr>
          <p:cNvPr id="12" name="Picture 11" descr="A picture containing logo&#10;&#10;Description automatically generated">
            <a:extLst>
              <a:ext uri="{FF2B5EF4-FFF2-40B4-BE49-F238E27FC236}">
                <a16:creationId xmlns:a16="http://schemas.microsoft.com/office/drawing/2014/main" id="{B443C15B-65D5-4AF0-A0BF-80FD14A1CFF4}"/>
              </a:ext>
            </a:extLst>
          </p:cNvPr>
          <p:cNvPicPr>
            <a:picLocks noChangeAspect="1"/>
          </p:cNvPicPr>
          <p:nvPr userDrawn="1"/>
        </p:nvPicPr>
        <p:blipFill>
          <a:blip r:embed="rId4"/>
          <a:stretch>
            <a:fillRect/>
          </a:stretch>
        </p:blipFill>
        <p:spPr>
          <a:xfrm>
            <a:off x="4279715" y="377255"/>
            <a:ext cx="3101644" cy="1744675"/>
          </a:xfrm>
          <a:prstGeom prst="rect">
            <a:avLst/>
          </a:prstGeom>
        </p:spPr>
      </p:pic>
    </p:spTree>
    <p:extLst>
      <p:ext uri="{BB962C8B-B14F-4D97-AF65-F5344CB8AC3E}">
        <p14:creationId xmlns:p14="http://schemas.microsoft.com/office/powerpoint/2010/main" val="5737479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Slide 3">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7016D6BC-21CE-9D46-BC9F-EF95D3A20907}"/>
              </a:ext>
            </a:extLst>
          </p:cNvPr>
          <p:cNvSpPr>
            <a:spLocks noGrp="1"/>
          </p:cNvSpPr>
          <p:nvPr>
            <p:ph type="sldNum" sz="quarter" idx="4"/>
          </p:nvPr>
        </p:nvSpPr>
        <p:spPr>
          <a:xfrm>
            <a:off x="8719125" y="5982112"/>
            <a:ext cx="2844800" cy="365125"/>
          </a:xfrm>
          <a:prstGeom prst="rect">
            <a:avLst/>
          </a:prstGeom>
        </p:spPr>
        <p:txBody>
          <a:bodyPr vert="horz" lIns="91440" tIns="45720" rIns="91440" bIns="45720" rtlCol="0" anchor="ctr"/>
          <a:lstStyle>
            <a:lvl1pPr algn="r">
              <a:defRPr sz="1200">
                <a:solidFill>
                  <a:schemeClr val="tx2"/>
                </a:solidFill>
                <a:latin typeface="Arial"/>
                <a:cs typeface="Arial"/>
              </a:defRPr>
            </a:lvl1pPr>
          </a:lstStyle>
          <a:p>
            <a:fld id="{902D5018-2030-2046-84FC-87E41EA86E42}" type="slidenum">
              <a:rPr lang="en-US" smtClean="0"/>
              <a:pPr/>
              <a:t>‹#›</a:t>
            </a:fld>
            <a:endParaRPr lang="en-US"/>
          </a:p>
        </p:txBody>
      </p:sp>
    </p:spTree>
    <p:extLst>
      <p:ext uri="{BB962C8B-B14F-4D97-AF65-F5344CB8AC3E}">
        <p14:creationId xmlns:p14="http://schemas.microsoft.com/office/powerpoint/2010/main" val="5986844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Wandsworth case study">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BE8354-72CB-5742-80E0-6D78E8AEB30F}"/>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12CF8BC5-BD29-F748-BE3B-A134C22FCD5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6D09D0-9850-434C-A6B6-28D53206895D}"/>
              </a:ext>
            </a:extLst>
          </p:cNvPr>
          <p:cNvSpPr>
            <a:spLocks noGrp="1"/>
          </p:cNvSpPr>
          <p:nvPr>
            <p:ph type="sldNum" sz="quarter" idx="12"/>
          </p:nvPr>
        </p:nvSpPr>
        <p:spPr/>
        <p:txBody>
          <a:bodyPr/>
          <a:lstStyle/>
          <a:p>
            <a:fld id="{C7D1D1F5-296E-1745-B60D-86A157F51B16}" type="slidenum">
              <a:rPr lang="en-US" smtClean="0"/>
              <a:t>‹#›</a:t>
            </a:fld>
            <a:endParaRPr lang="en-US"/>
          </a:p>
        </p:txBody>
      </p:sp>
      <p:pic>
        <p:nvPicPr>
          <p:cNvPr id="7" name="Picture 6">
            <a:extLst>
              <a:ext uri="{FF2B5EF4-FFF2-40B4-BE49-F238E27FC236}">
                <a16:creationId xmlns:a16="http://schemas.microsoft.com/office/drawing/2014/main" id="{0FCE0F0E-6185-3442-83B2-92AD6405D616}"/>
              </a:ext>
            </a:extLst>
          </p:cNvPr>
          <p:cNvPicPr>
            <a:picLocks noChangeAspect="1"/>
          </p:cNvPicPr>
          <p:nvPr userDrawn="1"/>
        </p:nvPicPr>
        <p:blipFill>
          <a:blip r:embed="rId2"/>
          <a:srcRect/>
          <a:stretch/>
        </p:blipFill>
        <p:spPr>
          <a:xfrm>
            <a:off x="31" y="0"/>
            <a:ext cx="6921441" cy="6858000"/>
          </a:xfrm>
          <a:prstGeom prst="rect">
            <a:avLst/>
          </a:prstGeom>
        </p:spPr>
      </p:pic>
      <p:pic>
        <p:nvPicPr>
          <p:cNvPr id="8" name="Picture 7">
            <a:extLst>
              <a:ext uri="{FF2B5EF4-FFF2-40B4-BE49-F238E27FC236}">
                <a16:creationId xmlns:a16="http://schemas.microsoft.com/office/drawing/2014/main" id="{00B8F524-E290-ABCA-3A2B-495460F46F6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272407" y="101533"/>
            <a:ext cx="1647837" cy="853099"/>
          </a:xfrm>
          <a:prstGeom prst="rect">
            <a:avLst/>
          </a:prstGeom>
        </p:spPr>
      </p:pic>
    </p:spTree>
    <p:extLst>
      <p:ext uri="{BB962C8B-B14F-4D97-AF65-F5344CB8AC3E}">
        <p14:creationId xmlns:p14="http://schemas.microsoft.com/office/powerpoint/2010/main" val="8841544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Meron case study">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BE8354-72CB-5742-80E0-6D78E8AEB30F}"/>
              </a:ext>
            </a:extLst>
          </p:cNvPr>
          <p:cNvSpPr>
            <a:spLocks noGrp="1"/>
          </p:cNvSpPr>
          <p:nvPr>
            <p:ph type="dt" sz="half" idx="10"/>
          </p:nvPr>
        </p:nvSpPr>
        <p:spPr>
          <a:xfrm>
            <a:off x="1117600" y="8475136"/>
            <a:ext cx="3657600" cy="486833"/>
          </a:xfrm>
          <a:prstGeom prst="rect">
            <a:avLst/>
          </a:prstGeom>
        </p:spPr>
        <p:txBody>
          <a:bodyPr vert="horz" lIns="91440" tIns="45720" rIns="91440" bIns="45720" rtlCol="0" anchor="ctr"/>
          <a:lstStyle>
            <a:defPPr>
              <a:defRPr lang="en-US"/>
            </a:defPPr>
            <a:lvl1pPr marL="0" algn="l" defTabSz="1219170" rtl="0" eaLnBrk="1" latinLnBrk="0" hangingPunct="1">
              <a:defRPr sz="1600" kern="1200">
                <a:solidFill>
                  <a:schemeClr val="tx1">
                    <a:tint val="75000"/>
                  </a:schemeClr>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a:p>
        </p:txBody>
      </p:sp>
      <p:pic>
        <p:nvPicPr>
          <p:cNvPr id="6" name="Picture 5">
            <a:extLst>
              <a:ext uri="{FF2B5EF4-FFF2-40B4-BE49-F238E27FC236}">
                <a16:creationId xmlns:a16="http://schemas.microsoft.com/office/drawing/2014/main" id="{A259088E-5315-4E4C-867C-C2572749B611}"/>
              </a:ext>
            </a:extLst>
          </p:cNvPr>
          <p:cNvPicPr>
            <a:picLocks noChangeAspect="1"/>
          </p:cNvPicPr>
          <p:nvPr userDrawn="1"/>
        </p:nvPicPr>
        <p:blipFill>
          <a:blip r:embed="rId2"/>
          <a:srcRect/>
          <a:stretch/>
        </p:blipFill>
        <p:spPr>
          <a:xfrm>
            <a:off x="-10941" y="2821"/>
            <a:ext cx="7017592" cy="6852771"/>
          </a:xfrm>
          <a:prstGeom prst="rect">
            <a:avLst/>
          </a:prstGeom>
        </p:spPr>
      </p:pic>
      <p:pic>
        <p:nvPicPr>
          <p:cNvPr id="7" name="Picture 6">
            <a:extLst>
              <a:ext uri="{FF2B5EF4-FFF2-40B4-BE49-F238E27FC236}">
                <a16:creationId xmlns:a16="http://schemas.microsoft.com/office/drawing/2014/main" id="{07655929-201A-B931-95E0-6458935628F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272407" y="101533"/>
            <a:ext cx="1647837" cy="853099"/>
          </a:xfrm>
          <a:prstGeom prst="rect">
            <a:avLst/>
          </a:prstGeom>
        </p:spPr>
      </p:pic>
    </p:spTree>
    <p:extLst>
      <p:ext uri="{BB962C8B-B14F-4D97-AF65-F5344CB8AC3E}">
        <p14:creationId xmlns:p14="http://schemas.microsoft.com/office/powerpoint/2010/main" val="39433358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757CE9A6-D8E9-507F-9162-02354D54810C}"/>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 name="Date Placeholder 3">
            <a:extLst>
              <a:ext uri="{FF2B5EF4-FFF2-40B4-BE49-F238E27FC236}">
                <a16:creationId xmlns:a16="http://schemas.microsoft.com/office/drawing/2014/main" id="{1E961C94-4C9D-F6A5-620D-1944E5FC4604}"/>
              </a:ext>
            </a:extLst>
          </p:cNvPr>
          <p:cNvSpPr txBox="1">
            <a:spLocks noGrp="1"/>
          </p:cNvSpPr>
          <p:nvPr>
            <p:ph type="dt" sz="half" idx="7"/>
          </p:nvPr>
        </p:nvSpPr>
        <p:spPr/>
        <p:txBody>
          <a:bodyPr/>
          <a:lstStyle>
            <a:lvl1pPr>
              <a:defRPr/>
            </a:lvl1pPr>
          </a:lstStyle>
          <a:p>
            <a:pPr lvl="0"/>
            <a:fld id="{C2385D87-5D7E-4109-9DC8-E001B4C6BCB1}" type="datetime1">
              <a:rPr lang="en-GB" smtClean="0"/>
              <a:t>29/07/2025</a:t>
            </a:fld>
            <a:endParaRPr lang="en-GB"/>
          </a:p>
        </p:txBody>
      </p:sp>
      <p:sp>
        <p:nvSpPr>
          <p:cNvPr id="4" name="Footer Placeholder 4">
            <a:extLst>
              <a:ext uri="{FF2B5EF4-FFF2-40B4-BE49-F238E27FC236}">
                <a16:creationId xmlns:a16="http://schemas.microsoft.com/office/drawing/2014/main" id="{7D968444-96ED-50BD-5C3A-BB0E022694D4}"/>
              </a:ext>
            </a:extLst>
          </p:cNvPr>
          <p:cNvSpPr txBox="1">
            <a:spLocks noGrp="1"/>
          </p:cNvSpPr>
          <p:nvPr>
            <p:ph type="ftr" sz="quarter" idx="9"/>
          </p:nvPr>
        </p:nvSpPr>
        <p:spPr/>
        <p:txBody>
          <a:bodyPr/>
          <a:lstStyle>
            <a:lvl1pPr>
              <a:defRPr/>
            </a:lvl1pPr>
          </a:lstStyle>
          <a:p>
            <a:pPr lvl="0"/>
            <a:endParaRPr lang="en-GB"/>
          </a:p>
        </p:txBody>
      </p:sp>
      <p:sp>
        <p:nvSpPr>
          <p:cNvPr id="5" name="Slide Number Placeholder 5">
            <a:extLst>
              <a:ext uri="{FF2B5EF4-FFF2-40B4-BE49-F238E27FC236}">
                <a16:creationId xmlns:a16="http://schemas.microsoft.com/office/drawing/2014/main" id="{35C081E3-7AB9-B895-CB3A-74E0F20B8A87}"/>
              </a:ext>
            </a:extLst>
          </p:cNvPr>
          <p:cNvSpPr txBox="1">
            <a:spLocks noGrp="1"/>
          </p:cNvSpPr>
          <p:nvPr>
            <p:ph type="sldNum" sz="quarter" idx="8"/>
          </p:nvPr>
        </p:nvSpPr>
        <p:spPr/>
        <p:txBody>
          <a:bodyPr/>
          <a:lstStyle>
            <a:lvl1pPr>
              <a:defRPr/>
            </a:lvl1pPr>
          </a:lstStyle>
          <a:p>
            <a:pPr lvl="0"/>
            <a:fld id="{1BF73B72-D445-4A67-ACD8-C42970781760}" type="slidenum">
              <a:rPr/>
              <a:t>‹#›</a:t>
            </a:fld>
            <a:endParaRPr lang="en-GB"/>
          </a:p>
        </p:txBody>
      </p:sp>
      <p:pic>
        <p:nvPicPr>
          <p:cNvPr id="6" name="Picture 7" descr="Icon&#10;&#10;Description automatically generated">
            <a:extLst>
              <a:ext uri="{FF2B5EF4-FFF2-40B4-BE49-F238E27FC236}">
                <a16:creationId xmlns:a16="http://schemas.microsoft.com/office/drawing/2014/main" id="{9E077317-4BF4-E475-4EF4-6EA190FBE521}"/>
              </a:ext>
            </a:extLst>
          </p:cNvPr>
          <p:cNvPicPr>
            <a:picLocks noChangeAspect="1"/>
          </p:cNvPicPr>
          <p:nvPr/>
        </p:nvPicPr>
        <p:blipFill>
          <a:blip r:embed="rId2"/>
          <a:stretch>
            <a:fillRect/>
          </a:stretch>
        </p:blipFill>
        <p:spPr>
          <a:xfrm>
            <a:off x="9816559" y="4910666"/>
            <a:ext cx="2375446" cy="1947333"/>
          </a:xfrm>
          <a:prstGeom prst="rect">
            <a:avLst/>
          </a:prstGeom>
          <a:noFill/>
          <a:ln cap="flat">
            <a:noFill/>
          </a:ln>
        </p:spPr>
      </p:pic>
    </p:spTree>
    <p:extLst>
      <p:ext uri="{BB962C8B-B14F-4D97-AF65-F5344CB8AC3E}">
        <p14:creationId xmlns:p14="http://schemas.microsoft.com/office/powerpoint/2010/main" val="15784297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ADC0FF2D-E5F2-BEE7-66AE-DD9BFEAFC88F}"/>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 name="Date Placeholder 3">
            <a:extLst>
              <a:ext uri="{FF2B5EF4-FFF2-40B4-BE49-F238E27FC236}">
                <a16:creationId xmlns:a16="http://schemas.microsoft.com/office/drawing/2014/main" id="{E8A533B5-A83B-9A1E-371C-FFF3565CA15E}"/>
              </a:ext>
            </a:extLst>
          </p:cNvPr>
          <p:cNvSpPr txBox="1">
            <a:spLocks noGrp="1"/>
          </p:cNvSpPr>
          <p:nvPr>
            <p:ph type="dt" sz="half" idx="7"/>
          </p:nvPr>
        </p:nvSpPr>
        <p:spPr/>
        <p:txBody>
          <a:bodyPr/>
          <a:lstStyle>
            <a:lvl1pPr>
              <a:defRPr/>
            </a:lvl1pPr>
          </a:lstStyle>
          <a:p>
            <a:pPr lvl="0"/>
            <a:fld id="{D8E972C7-B468-4F5D-AD99-62C6E8481E67}" type="datetime1">
              <a:rPr lang="en-GB" smtClean="0"/>
              <a:t>29/07/2025</a:t>
            </a:fld>
            <a:endParaRPr lang="en-GB"/>
          </a:p>
        </p:txBody>
      </p:sp>
      <p:sp>
        <p:nvSpPr>
          <p:cNvPr id="4" name="Footer Placeholder 4">
            <a:extLst>
              <a:ext uri="{FF2B5EF4-FFF2-40B4-BE49-F238E27FC236}">
                <a16:creationId xmlns:a16="http://schemas.microsoft.com/office/drawing/2014/main" id="{8027749C-822B-812E-E4DF-941A1EBA1CB9}"/>
              </a:ext>
            </a:extLst>
          </p:cNvPr>
          <p:cNvSpPr txBox="1">
            <a:spLocks noGrp="1"/>
          </p:cNvSpPr>
          <p:nvPr>
            <p:ph type="ftr" sz="quarter" idx="9"/>
          </p:nvPr>
        </p:nvSpPr>
        <p:spPr/>
        <p:txBody>
          <a:bodyPr/>
          <a:lstStyle>
            <a:lvl1pPr>
              <a:defRPr/>
            </a:lvl1pPr>
          </a:lstStyle>
          <a:p>
            <a:pPr lvl="0"/>
            <a:endParaRPr lang="en-GB"/>
          </a:p>
        </p:txBody>
      </p:sp>
      <p:sp>
        <p:nvSpPr>
          <p:cNvPr id="5" name="Slide Number Placeholder 5">
            <a:extLst>
              <a:ext uri="{FF2B5EF4-FFF2-40B4-BE49-F238E27FC236}">
                <a16:creationId xmlns:a16="http://schemas.microsoft.com/office/drawing/2014/main" id="{4E7D1F6A-D236-75C0-CCC5-A11191A7876B}"/>
              </a:ext>
            </a:extLst>
          </p:cNvPr>
          <p:cNvSpPr txBox="1">
            <a:spLocks noGrp="1"/>
          </p:cNvSpPr>
          <p:nvPr>
            <p:ph type="sldNum" sz="quarter" idx="8"/>
          </p:nvPr>
        </p:nvSpPr>
        <p:spPr/>
        <p:txBody>
          <a:bodyPr/>
          <a:lstStyle>
            <a:lvl1pPr>
              <a:defRPr/>
            </a:lvl1pPr>
          </a:lstStyle>
          <a:p>
            <a:pPr lvl="0"/>
            <a:fld id="{47B3C5F9-F1A7-4ADF-B341-F06BD3733A89}" type="slidenum">
              <a:rPr/>
              <a:t>‹#›</a:t>
            </a:fld>
            <a:endParaRPr lang="en-GB"/>
          </a:p>
        </p:txBody>
      </p:sp>
    </p:spTree>
    <p:extLst>
      <p:ext uri="{BB962C8B-B14F-4D97-AF65-F5344CB8AC3E}">
        <p14:creationId xmlns:p14="http://schemas.microsoft.com/office/powerpoint/2010/main" val="24441875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B4516DDA-463F-5FAC-EE1F-5432DAF238D3}"/>
              </a:ext>
            </a:extLst>
          </p:cNvPr>
          <p:cNvSpPr txBox="1">
            <a:spLocks noGrp="1"/>
          </p:cNvSpPr>
          <p:nvPr>
            <p:ph type="body" idx="1"/>
          </p:nvPr>
        </p:nvSpPr>
        <p:spPr>
          <a:xfrm>
            <a:off x="831847" y="4589465"/>
            <a:ext cx="10515600" cy="1500182"/>
          </a:xfrm>
        </p:spPr>
        <p:txBody>
          <a:bodyPr/>
          <a:lstStyle>
            <a:lvl1pPr marL="0" indent="0">
              <a:buNone/>
              <a:defRPr sz="2400">
                <a:solidFill>
                  <a:srgbClr val="898989"/>
                </a:solidFill>
              </a:defRPr>
            </a:lvl1pPr>
          </a:lstStyle>
          <a:p>
            <a:pPr lvl="0"/>
            <a:r>
              <a:rPr lang="en-GB"/>
              <a:t>Click to edit Master text styles</a:t>
            </a:r>
          </a:p>
        </p:txBody>
      </p:sp>
      <p:sp>
        <p:nvSpPr>
          <p:cNvPr id="3" name="Date Placeholder 3">
            <a:extLst>
              <a:ext uri="{FF2B5EF4-FFF2-40B4-BE49-F238E27FC236}">
                <a16:creationId xmlns:a16="http://schemas.microsoft.com/office/drawing/2014/main" id="{5A098610-68C3-9C5E-9A14-07D0DC63E8B0}"/>
              </a:ext>
            </a:extLst>
          </p:cNvPr>
          <p:cNvSpPr txBox="1">
            <a:spLocks noGrp="1"/>
          </p:cNvSpPr>
          <p:nvPr>
            <p:ph type="dt" sz="half" idx="7"/>
          </p:nvPr>
        </p:nvSpPr>
        <p:spPr/>
        <p:txBody>
          <a:bodyPr/>
          <a:lstStyle>
            <a:lvl1pPr>
              <a:defRPr/>
            </a:lvl1pPr>
          </a:lstStyle>
          <a:p>
            <a:pPr lvl="0"/>
            <a:fld id="{B4429E75-8130-4D32-93F3-E0E76347708C}" type="datetime1">
              <a:rPr lang="en-GB" smtClean="0"/>
              <a:t>29/07/2025</a:t>
            </a:fld>
            <a:endParaRPr lang="en-GB"/>
          </a:p>
        </p:txBody>
      </p:sp>
      <p:sp>
        <p:nvSpPr>
          <p:cNvPr id="4" name="Footer Placeholder 4">
            <a:extLst>
              <a:ext uri="{FF2B5EF4-FFF2-40B4-BE49-F238E27FC236}">
                <a16:creationId xmlns:a16="http://schemas.microsoft.com/office/drawing/2014/main" id="{AC1B85D5-AE67-6B19-7F3F-A181D515B0A0}"/>
              </a:ext>
            </a:extLst>
          </p:cNvPr>
          <p:cNvSpPr txBox="1">
            <a:spLocks noGrp="1"/>
          </p:cNvSpPr>
          <p:nvPr>
            <p:ph type="ftr" sz="quarter" idx="9"/>
          </p:nvPr>
        </p:nvSpPr>
        <p:spPr/>
        <p:txBody>
          <a:bodyPr/>
          <a:lstStyle>
            <a:lvl1pPr>
              <a:defRPr/>
            </a:lvl1pPr>
          </a:lstStyle>
          <a:p>
            <a:pPr lvl="0"/>
            <a:endParaRPr lang="en-GB"/>
          </a:p>
        </p:txBody>
      </p:sp>
      <p:sp>
        <p:nvSpPr>
          <p:cNvPr id="5" name="Slide Number Placeholder 5">
            <a:extLst>
              <a:ext uri="{FF2B5EF4-FFF2-40B4-BE49-F238E27FC236}">
                <a16:creationId xmlns:a16="http://schemas.microsoft.com/office/drawing/2014/main" id="{29D3D9C9-D364-3605-8259-6FA36197F48A}"/>
              </a:ext>
            </a:extLst>
          </p:cNvPr>
          <p:cNvSpPr txBox="1">
            <a:spLocks noGrp="1"/>
          </p:cNvSpPr>
          <p:nvPr>
            <p:ph type="sldNum" sz="quarter" idx="8"/>
          </p:nvPr>
        </p:nvSpPr>
        <p:spPr/>
        <p:txBody>
          <a:bodyPr/>
          <a:lstStyle>
            <a:lvl1pPr>
              <a:defRPr/>
            </a:lvl1pPr>
          </a:lstStyle>
          <a:p>
            <a:pPr lvl="0"/>
            <a:fld id="{3D04DEAB-5F80-4339-8007-F9E568572C6E}" type="slidenum">
              <a:rPr/>
              <a:t>‹#›</a:t>
            </a:fld>
            <a:endParaRPr lang="en-GB"/>
          </a:p>
        </p:txBody>
      </p:sp>
    </p:spTree>
    <p:extLst>
      <p:ext uri="{BB962C8B-B14F-4D97-AF65-F5344CB8AC3E}">
        <p14:creationId xmlns:p14="http://schemas.microsoft.com/office/powerpoint/2010/main" val="14720861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DE736DC9-3C90-EA7B-527A-9850E6020E59}"/>
              </a:ext>
            </a:extLst>
          </p:cNvPr>
          <p:cNvSpPr txBox="1">
            <a:spLocks noGrp="1"/>
          </p:cNvSpPr>
          <p:nvPr>
            <p:ph type="dt" sz="half" idx="7"/>
          </p:nvPr>
        </p:nvSpPr>
        <p:spPr/>
        <p:txBody>
          <a:bodyPr/>
          <a:lstStyle>
            <a:lvl1pPr>
              <a:defRPr/>
            </a:lvl1pPr>
          </a:lstStyle>
          <a:p>
            <a:pPr lvl="0"/>
            <a:fld id="{71F5A633-1A6C-4529-8948-26D0ACB2BE75}" type="datetime1">
              <a:rPr lang="en-GB" smtClean="0"/>
              <a:t>29/07/2025</a:t>
            </a:fld>
            <a:endParaRPr lang="en-GB"/>
          </a:p>
        </p:txBody>
      </p:sp>
      <p:sp>
        <p:nvSpPr>
          <p:cNvPr id="3" name="Footer Placeholder 4">
            <a:extLst>
              <a:ext uri="{FF2B5EF4-FFF2-40B4-BE49-F238E27FC236}">
                <a16:creationId xmlns:a16="http://schemas.microsoft.com/office/drawing/2014/main" id="{15878E4D-061C-FDFD-5B00-9FA2168A9C47}"/>
              </a:ext>
            </a:extLst>
          </p:cNvPr>
          <p:cNvSpPr txBox="1">
            <a:spLocks noGrp="1"/>
          </p:cNvSpPr>
          <p:nvPr>
            <p:ph type="ftr" sz="quarter" idx="9"/>
          </p:nvPr>
        </p:nvSpPr>
        <p:spPr/>
        <p:txBody>
          <a:bodyPr/>
          <a:lstStyle>
            <a:lvl1pPr>
              <a:defRPr/>
            </a:lvl1pPr>
          </a:lstStyle>
          <a:p>
            <a:pPr lvl="0"/>
            <a:endParaRPr lang="en-GB"/>
          </a:p>
        </p:txBody>
      </p:sp>
      <p:sp>
        <p:nvSpPr>
          <p:cNvPr id="4" name="Slide Number Placeholder 5">
            <a:extLst>
              <a:ext uri="{FF2B5EF4-FFF2-40B4-BE49-F238E27FC236}">
                <a16:creationId xmlns:a16="http://schemas.microsoft.com/office/drawing/2014/main" id="{D09613D5-A5A2-73B0-142F-4FA87419BDB5}"/>
              </a:ext>
            </a:extLst>
          </p:cNvPr>
          <p:cNvSpPr txBox="1">
            <a:spLocks noGrp="1"/>
          </p:cNvSpPr>
          <p:nvPr>
            <p:ph type="sldNum" sz="quarter" idx="8"/>
          </p:nvPr>
        </p:nvSpPr>
        <p:spPr/>
        <p:txBody>
          <a:bodyPr/>
          <a:lstStyle>
            <a:lvl1pPr>
              <a:defRPr/>
            </a:lvl1pPr>
          </a:lstStyle>
          <a:p>
            <a:pPr lvl="0"/>
            <a:fld id="{B2AACE36-86A6-4E54-8868-6B199F067F50}" type="slidenum">
              <a:rPr/>
              <a:t>‹#›</a:t>
            </a:fld>
            <a:endParaRPr lang="en-GB"/>
          </a:p>
        </p:txBody>
      </p:sp>
      <p:pic>
        <p:nvPicPr>
          <p:cNvPr id="5" name="Picture 7" descr="Graphical user interface&#10;&#10;Description automatically generated">
            <a:extLst>
              <a:ext uri="{FF2B5EF4-FFF2-40B4-BE49-F238E27FC236}">
                <a16:creationId xmlns:a16="http://schemas.microsoft.com/office/drawing/2014/main" id="{CD8C9335-D848-993B-4680-0CD502AD8F99}"/>
              </a:ext>
            </a:extLst>
          </p:cNvPr>
          <p:cNvPicPr>
            <a:picLocks noChangeAspect="1"/>
          </p:cNvPicPr>
          <p:nvPr/>
        </p:nvPicPr>
        <p:blipFill>
          <a:blip r:embed="rId2"/>
          <a:stretch>
            <a:fillRect/>
          </a:stretch>
        </p:blipFill>
        <p:spPr>
          <a:xfrm>
            <a:off x="9481047" y="278480"/>
            <a:ext cx="2419356" cy="1361441"/>
          </a:xfrm>
          <a:prstGeom prst="rect">
            <a:avLst/>
          </a:prstGeom>
          <a:noFill/>
          <a:ln cap="flat">
            <a:noFill/>
          </a:ln>
        </p:spPr>
      </p:pic>
      <p:sp>
        <p:nvSpPr>
          <p:cNvPr id="6" name="Rectangle 8">
            <a:extLst>
              <a:ext uri="{FF2B5EF4-FFF2-40B4-BE49-F238E27FC236}">
                <a16:creationId xmlns:a16="http://schemas.microsoft.com/office/drawing/2014/main" id="{765B3FAC-9B96-96B0-57D0-59ACC2D84E67}"/>
              </a:ext>
            </a:extLst>
          </p:cNvPr>
          <p:cNvSpPr/>
          <p:nvPr/>
        </p:nvSpPr>
        <p:spPr>
          <a:xfrm>
            <a:off x="5691499" y="4176275"/>
            <a:ext cx="6539642" cy="2331162"/>
          </a:xfrm>
          <a:prstGeom prst="rect">
            <a:avLst/>
          </a:prstGeom>
          <a:solidFill>
            <a:srgbClr val="0072CE"/>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72CE"/>
              </a:solidFill>
              <a:uFillTx/>
              <a:latin typeface="Calibri"/>
            </a:endParaRPr>
          </a:p>
        </p:txBody>
      </p:sp>
      <p:sp>
        <p:nvSpPr>
          <p:cNvPr id="7" name="Title 1">
            <a:extLst>
              <a:ext uri="{FF2B5EF4-FFF2-40B4-BE49-F238E27FC236}">
                <a16:creationId xmlns:a16="http://schemas.microsoft.com/office/drawing/2014/main" id="{E9E0CC1C-05E0-AA0D-5BFD-E4465163F5B6}"/>
              </a:ext>
            </a:extLst>
          </p:cNvPr>
          <p:cNvSpPr txBox="1">
            <a:spLocks noGrp="1"/>
          </p:cNvSpPr>
          <p:nvPr>
            <p:ph type="title"/>
          </p:nvPr>
        </p:nvSpPr>
        <p:spPr>
          <a:xfrm>
            <a:off x="6096003" y="4546360"/>
            <a:ext cx="5804400" cy="1221217"/>
          </a:xfrm>
        </p:spPr>
        <p:txBody>
          <a:bodyPr anchor="b">
            <a:noAutofit/>
          </a:bodyPr>
          <a:lstStyle>
            <a:lvl1pPr>
              <a:defRPr>
                <a:solidFill>
                  <a:srgbClr val="FFFFFF"/>
                </a:solidFill>
              </a:defRPr>
            </a:lvl1pPr>
          </a:lstStyle>
          <a:p>
            <a:pPr lvl="0"/>
            <a:r>
              <a:rPr lang="en-GB"/>
              <a:t>Click to edit Master title style</a:t>
            </a:r>
          </a:p>
        </p:txBody>
      </p:sp>
      <p:sp>
        <p:nvSpPr>
          <p:cNvPr id="8" name="Text Placeholder 2">
            <a:extLst>
              <a:ext uri="{FF2B5EF4-FFF2-40B4-BE49-F238E27FC236}">
                <a16:creationId xmlns:a16="http://schemas.microsoft.com/office/drawing/2014/main" id="{83111797-F8CC-D1FE-B7EB-A0B28B1AF01E}"/>
              </a:ext>
            </a:extLst>
          </p:cNvPr>
          <p:cNvSpPr txBox="1">
            <a:spLocks noGrp="1"/>
          </p:cNvSpPr>
          <p:nvPr>
            <p:ph type="body" idx="1"/>
          </p:nvPr>
        </p:nvSpPr>
        <p:spPr>
          <a:xfrm>
            <a:off x="6096003" y="5886550"/>
            <a:ext cx="5804400" cy="715947"/>
          </a:xfrm>
        </p:spPr>
        <p:txBody>
          <a:bodyPr/>
          <a:lstStyle>
            <a:lvl1pPr marL="0" indent="0">
              <a:buNone/>
              <a:defRPr sz="2400">
                <a:solidFill>
                  <a:srgbClr val="FFFFFF"/>
                </a:solidFill>
              </a:defRPr>
            </a:lvl1pPr>
          </a:lstStyle>
          <a:p>
            <a:pPr lvl="0"/>
            <a:r>
              <a:rPr lang="en-GB"/>
              <a:t>Click to edit Master text styles</a:t>
            </a:r>
          </a:p>
        </p:txBody>
      </p:sp>
      <p:pic>
        <p:nvPicPr>
          <p:cNvPr id="9" name="Picture 15" descr="Icon&#10;&#10;Description automatically generated with medium confidence">
            <a:extLst>
              <a:ext uri="{FF2B5EF4-FFF2-40B4-BE49-F238E27FC236}">
                <a16:creationId xmlns:a16="http://schemas.microsoft.com/office/drawing/2014/main" id="{E3813A4D-DDCC-5D6F-08D2-572BFC599483}"/>
              </a:ext>
            </a:extLst>
          </p:cNvPr>
          <p:cNvPicPr>
            <a:picLocks noChangeAspect="1"/>
          </p:cNvPicPr>
          <p:nvPr/>
        </p:nvPicPr>
        <p:blipFill>
          <a:blip r:embed="rId3"/>
          <a:stretch>
            <a:fillRect/>
          </a:stretch>
        </p:blipFill>
        <p:spPr>
          <a:xfrm>
            <a:off x="6601" y="3276478"/>
            <a:ext cx="4406402" cy="3581521"/>
          </a:xfrm>
          <a:prstGeom prst="rect">
            <a:avLst/>
          </a:prstGeom>
          <a:noFill/>
          <a:ln cap="flat">
            <a:noFill/>
          </a:ln>
        </p:spPr>
      </p:pic>
    </p:spTree>
    <p:extLst>
      <p:ext uri="{BB962C8B-B14F-4D97-AF65-F5344CB8AC3E}">
        <p14:creationId xmlns:p14="http://schemas.microsoft.com/office/powerpoint/2010/main" val="30204197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6_Section Header">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F944FB4F-2E74-F89B-A8A3-BB489CB626D8}"/>
              </a:ext>
            </a:extLst>
          </p:cNvPr>
          <p:cNvSpPr txBox="1">
            <a:spLocks noGrp="1"/>
          </p:cNvSpPr>
          <p:nvPr>
            <p:ph type="dt" sz="half" idx="7"/>
          </p:nvPr>
        </p:nvSpPr>
        <p:spPr/>
        <p:txBody>
          <a:bodyPr/>
          <a:lstStyle>
            <a:lvl1pPr>
              <a:defRPr/>
            </a:lvl1pPr>
          </a:lstStyle>
          <a:p>
            <a:pPr lvl="0"/>
            <a:fld id="{FDE21A67-24AE-42E8-BB6A-ED04824F2F61}" type="datetime1">
              <a:rPr lang="en-GB" smtClean="0"/>
              <a:t>29/07/2025</a:t>
            </a:fld>
            <a:endParaRPr lang="en-GB"/>
          </a:p>
        </p:txBody>
      </p:sp>
      <p:sp>
        <p:nvSpPr>
          <p:cNvPr id="3" name="Footer Placeholder 4">
            <a:extLst>
              <a:ext uri="{FF2B5EF4-FFF2-40B4-BE49-F238E27FC236}">
                <a16:creationId xmlns:a16="http://schemas.microsoft.com/office/drawing/2014/main" id="{E0C56CE4-36F8-02FF-788F-DD6660F9D399}"/>
              </a:ext>
            </a:extLst>
          </p:cNvPr>
          <p:cNvSpPr txBox="1">
            <a:spLocks noGrp="1"/>
          </p:cNvSpPr>
          <p:nvPr>
            <p:ph type="ftr" sz="quarter" idx="9"/>
          </p:nvPr>
        </p:nvSpPr>
        <p:spPr/>
        <p:txBody>
          <a:bodyPr/>
          <a:lstStyle>
            <a:lvl1pPr>
              <a:defRPr/>
            </a:lvl1pPr>
          </a:lstStyle>
          <a:p>
            <a:pPr lvl="0"/>
            <a:endParaRPr lang="en-GB"/>
          </a:p>
        </p:txBody>
      </p:sp>
      <p:sp>
        <p:nvSpPr>
          <p:cNvPr id="4" name="Slide Number Placeholder 5">
            <a:extLst>
              <a:ext uri="{FF2B5EF4-FFF2-40B4-BE49-F238E27FC236}">
                <a16:creationId xmlns:a16="http://schemas.microsoft.com/office/drawing/2014/main" id="{7D0A2B12-E97D-9110-12A8-F62431F5BB8A}"/>
              </a:ext>
            </a:extLst>
          </p:cNvPr>
          <p:cNvSpPr txBox="1">
            <a:spLocks noGrp="1"/>
          </p:cNvSpPr>
          <p:nvPr>
            <p:ph type="sldNum" sz="quarter" idx="8"/>
          </p:nvPr>
        </p:nvSpPr>
        <p:spPr/>
        <p:txBody>
          <a:bodyPr/>
          <a:lstStyle>
            <a:lvl1pPr>
              <a:defRPr/>
            </a:lvl1pPr>
          </a:lstStyle>
          <a:p>
            <a:pPr lvl="0"/>
            <a:fld id="{8BD67E7F-341B-4FCA-B93F-958081C41E1E}" type="slidenum">
              <a:rPr/>
              <a:t>‹#›</a:t>
            </a:fld>
            <a:endParaRPr lang="en-GB"/>
          </a:p>
        </p:txBody>
      </p:sp>
      <p:sp>
        <p:nvSpPr>
          <p:cNvPr id="6" name="Rectangle 8">
            <a:extLst>
              <a:ext uri="{FF2B5EF4-FFF2-40B4-BE49-F238E27FC236}">
                <a16:creationId xmlns:a16="http://schemas.microsoft.com/office/drawing/2014/main" id="{583B4514-B25C-ECDF-6C7B-C3EB35A33125}"/>
              </a:ext>
            </a:extLst>
          </p:cNvPr>
          <p:cNvSpPr/>
          <p:nvPr/>
        </p:nvSpPr>
        <p:spPr>
          <a:xfrm>
            <a:off x="6601" y="4176275"/>
            <a:ext cx="6539642" cy="2331162"/>
          </a:xfrm>
          <a:prstGeom prst="rect">
            <a:avLst/>
          </a:prstGeom>
          <a:solidFill>
            <a:srgbClr val="0072CE"/>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72CE"/>
              </a:solidFill>
              <a:uFillTx/>
              <a:latin typeface="Calibri"/>
            </a:endParaRPr>
          </a:p>
        </p:txBody>
      </p:sp>
      <p:sp>
        <p:nvSpPr>
          <p:cNvPr id="7" name="Title 1">
            <a:extLst>
              <a:ext uri="{FF2B5EF4-FFF2-40B4-BE49-F238E27FC236}">
                <a16:creationId xmlns:a16="http://schemas.microsoft.com/office/drawing/2014/main" id="{121B9507-116F-96EB-54C4-CF2BF2648DD1}"/>
              </a:ext>
            </a:extLst>
          </p:cNvPr>
          <p:cNvSpPr txBox="1">
            <a:spLocks noGrp="1"/>
          </p:cNvSpPr>
          <p:nvPr>
            <p:ph type="title"/>
          </p:nvPr>
        </p:nvSpPr>
        <p:spPr>
          <a:xfrm>
            <a:off x="411105" y="4546360"/>
            <a:ext cx="5804400" cy="1221217"/>
          </a:xfrm>
        </p:spPr>
        <p:txBody>
          <a:bodyPr anchor="b">
            <a:noAutofit/>
          </a:bodyPr>
          <a:lstStyle>
            <a:lvl1pPr>
              <a:defRPr>
                <a:solidFill>
                  <a:srgbClr val="FFFFFF"/>
                </a:solidFill>
              </a:defRPr>
            </a:lvl1pPr>
          </a:lstStyle>
          <a:p>
            <a:pPr lvl="0"/>
            <a:r>
              <a:rPr lang="en-GB"/>
              <a:t>Click to edit Master title style</a:t>
            </a:r>
          </a:p>
        </p:txBody>
      </p:sp>
      <p:sp>
        <p:nvSpPr>
          <p:cNvPr id="8" name="Text Placeholder 2">
            <a:extLst>
              <a:ext uri="{FF2B5EF4-FFF2-40B4-BE49-F238E27FC236}">
                <a16:creationId xmlns:a16="http://schemas.microsoft.com/office/drawing/2014/main" id="{3F554C85-8358-B8F8-6993-A0C76F26917F}"/>
              </a:ext>
            </a:extLst>
          </p:cNvPr>
          <p:cNvSpPr txBox="1">
            <a:spLocks noGrp="1"/>
          </p:cNvSpPr>
          <p:nvPr>
            <p:ph type="body" idx="1"/>
          </p:nvPr>
        </p:nvSpPr>
        <p:spPr>
          <a:xfrm>
            <a:off x="411105" y="5886550"/>
            <a:ext cx="5804400" cy="715947"/>
          </a:xfrm>
        </p:spPr>
        <p:txBody>
          <a:bodyPr/>
          <a:lstStyle>
            <a:lvl1pPr marL="0" indent="0">
              <a:buNone/>
              <a:defRPr sz="2400">
                <a:solidFill>
                  <a:srgbClr val="FFFFFF"/>
                </a:solidFill>
              </a:defRPr>
            </a:lvl1pPr>
          </a:lstStyle>
          <a:p>
            <a:pPr lvl="0"/>
            <a:r>
              <a:rPr lang="en-GB"/>
              <a:t>Click to edit Master text styles</a:t>
            </a:r>
          </a:p>
        </p:txBody>
      </p:sp>
      <p:pic>
        <p:nvPicPr>
          <p:cNvPr id="9" name="Picture 9" descr="Icon&#10;&#10;Description automatically generated">
            <a:extLst>
              <a:ext uri="{FF2B5EF4-FFF2-40B4-BE49-F238E27FC236}">
                <a16:creationId xmlns:a16="http://schemas.microsoft.com/office/drawing/2014/main" id="{7BA96F9E-DD5E-F374-538E-E8C5D10E2334}"/>
              </a:ext>
            </a:extLst>
          </p:cNvPr>
          <p:cNvPicPr>
            <a:picLocks noChangeAspect="1"/>
          </p:cNvPicPr>
          <p:nvPr/>
        </p:nvPicPr>
        <p:blipFill>
          <a:blip r:embed="rId2"/>
          <a:stretch>
            <a:fillRect/>
          </a:stretch>
        </p:blipFill>
        <p:spPr>
          <a:xfrm>
            <a:off x="7861663" y="3276002"/>
            <a:ext cx="4369478" cy="3581997"/>
          </a:xfrm>
          <a:prstGeom prst="rect">
            <a:avLst/>
          </a:prstGeom>
          <a:noFill/>
          <a:ln cap="flat">
            <a:noFill/>
          </a:ln>
        </p:spPr>
      </p:pic>
    </p:spTree>
    <p:extLst>
      <p:ext uri="{BB962C8B-B14F-4D97-AF65-F5344CB8AC3E}">
        <p14:creationId xmlns:p14="http://schemas.microsoft.com/office/powerpoint/2010/main" val="29781556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968FA69-2FA7-6306-428F-84C0DC2C7C09}"/>
              </a:ext>
            </a:extLst>
          </p:cNvPr>
          <p:cNvPicPr>
            <a:picLocks noChangeAspect="1"/>
          </p:cNvPicPr>
          <p:nvPr userDrawn="1"/>
        </p:nvPicPr>
        <p:blipFill>
          <a:blip r:embed="rId2"/>
          <a:stretch>
            <a:fillRect/>
          </a:stretch>
        </p:blipFill>
        <p:spPr>
          <a:xfrm>
            <a:off x="587352" y="6246199"/>
            <a:ext cx="11017297" cy="80861"/>
          </a:xfrm>
          <a:prstGeom prst="rect">
            <a:avLst/>
          </a:prstGeom>
        </p:spPr>
      </p:pic>
      <p:sp>
        <p:nvSpPr>
          <p:cNvPr id="10" name="Slide Number Placeholder 1">
            <a:extLst>
              <a:ext uri="{FF2B5EF4-FFF2-40B4-BE49-F238E27FC236}">
                <a16:creationId xmlns:a16="http://schemas.microsoft.com/office/drawing/2014/main" id="{A542D722-4768-4051-7E3E-9836C1273A5E}"/>
              </a:ext>
            </a:extLst>
          </p:cNvPr>
          <p:cNvSpPr>
            <a:spLocks noGrp="1"/>
          </p:cNvSpPr>
          <p:nvPr>
            <p:ph type="sldNum" sz="quarter" idx="4"/>
          </p:nvPr>
        </p:nvSpPr>
        <p:spPr>
          <a:xfrm>
            <a:off x="9306984" y="6326717"/>
            <a:ext cx="2885016" cy="531283"/>
          </a:xfrm>
          <a:prstGeom prst="rect">
            <a:avLst/>
          </a:prstGeom>
        </p:spPr>
        <p:txBody>
          <a:bodyPr/>
          <a:lstStyle/>
          <a:p>
            <a:fld id="{902D5018-2030-2046-84FC-87E41EA86E42}" type="slidenum">
              <a:rPr lang="en-US" smtClean="0"/>
              <a:pPr/>
              <a:t>‹#›</a:t>
            </a:fld>
            <a:endParaRPr lang="en-US"/>
          </a:p>
        </p:txBody>
      </p:sp>
      <p:pic>
        <p:nvPicPr>
          <p:cNvPr id="6" name="Picture 5" descr="A picture containing text&#10;&#10;Description automatically generated">
            <a:extLst>
              <a:ext uri="{FF2B5EF4-FFF2-40B4-BE49-F238E27FC236}">
                <a16:creationId xmlns:a16="http://schemas.microsoft.com/office/drawing/2014/main" id="{BD44F9A2-C231-C658-569F-6A561C00488F}"/>
              </a:ext>
            </a:extLst>
          </p:cNvPr>
          <p:cNvPicPr>
            <a:picLocks noChangeAspect="1"/>
          </p:cNvPicPr>
          <p:nvPr userDrawn="1"/>
        </p:nvPicPr>
        <p:blipFill>
          <a:blip r:embed="rId3"/>
          <a:stretch>
            <a:fillRect/>
          </a:stretch>
        </p:blipFill>
        <p:spPr>
          <a:xfrm>
            <a:off x="9664140" y="268864"/>
            <a:ext cx="2170704" cy="1136495"/>
          </a:xfrm>
          <a:prstGeom prst="rect">
            <a:avLst/>
          </a:prstGeom>
        </p:spPr>
      </p:pic>
      <p:pic>
        <p:nvPicPr>
          <p:cNvPr id="5" name="Picture 4" descr="A person smiling at the camera&#10;&#10;Description automatically generated with low confidence">
            <a:extLst>
              <a:ext uri="{FF2B5EF4-FFF2-40B4-BE49-F238E27FC236}">
                <a16:creationId xmlns:a16="http://schemas.microsoft.com/office/drawing/2014/main" id="{D9095EF2-A6E9-0256-C900-37B45D3AD74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1740" r="18789"/>
          <a:stretch/>
        </p:blipFill>
        <p:spPr>
          <a:xfrm>
            <a:off x="-1" y="0"/>
            <a:ext cx="4054415" cy="6858000"/>
          </a:xfrm>
          <a:prstGeom prst="rect">
            <a:avLst/>
          </a:prstGeom>
        </p:spPr>
      </p:pic>
    </p:spTree>
    <p:extLst>
      <p:ext uri="{BB962C8B-B14F-4D97-AF65-F5344CB8AC3E}">
        <p14:creationId xmlns:p14="http://schemas.microsoft.com/office/powerpoint/2010/main" val="40251795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4AA11155-E706-0959-3B8A-636F2BCA1091}"/>
              </a:ext>
            </a:extLst>
          </p:cNvPr>
          <p:cNvSpPr txBox="1">
            <a:spLocks noGrp="1"/>
          </p:cNvSpPr>
          <p:nvPr>
            <p:ph type="dt" sz="half" idx="7"/>
          </p:nvPr>
        </p:nvSpPr>
        <p:spPr/>
        <p:txBody>
          <a:bodyPr/>
          <a:lstStyle>
            <a:lvl1pPr>
              <a:defRPr/>
            </a:lvl1pPr>
          </a:lstStyle>
          <a:p>
            <a:pPr lvl="0"/>
            <a:fld id="{2D44A54D-11AC-4C28-957F-55442CACBE4F}" type="datetime1">
              <a:rPr lang="en-GB" smtClean="0"/>
              <a:t>29/07/2025</a:t>
            </a:fld>
            <a:endParaRPr lang="en-GB"/>
          </a:p>
        </p:txBody>
      </p:sp>
      <p:sp>
        <p:nvSpPr>
          <p:cNvPr id="3" name="Footer Placeholder 4">
            <a:extLst>
              <a:ext uri="{FF2B5EF4-FFF2-40B4-BE49-F238E27FC236}">
                <a16:creationId xmlns:a16="http://schemas.microsoft.com/office/drawing/2014/main" id="{94895A34-6941-A51C-9C0A-D9574078C656}"/>
              </a:ext>
            </a:extLst>
          </p:cNvPr>
          <p:cNvSpPr txBox="1">
            <a:spLocks noGrp="1"/>
          </p:cNvSpPr>
          <p:nvPr>
            <p:ph type="ftr" sz="quarter" idx="9"/>
          </p:nvPr>
        </p:nvSpPr>
        <p:spPr/>
        <p:txBody>
          <a:bodyPr/>
          <a:lstStyle>
            <a:lvl1pPr>
              <a:defRPr/>
            </a:lvl1pPr>
          </a:lstStyle>
          <a:p>
            <a:pPr lvl="0"/>
            <a:endParaRPr lang="en-GB"/>
          </a:p>
        </p:txBody>
      </p:sp>
      <p:sp>
        <p:nvSpPr>
          <p:cNvPr id="4" name="Slide Number Placeholder 5">
            <a:extLst>
              <a:ext uri="{FF2B5EF4-FFF2-40B4-BE49-F238E27FC236}">
                <a16:creationId xmlns:a16="http://schemas.microsoft.com/office/drawing/2014/main" id="{7FFFB59C-A7BD-0347-90DF-E3A641BEF161}"/>
              </a:ext>
            </a:extLst>
          </p:cNvPr>
          <p:cNvSpPr txBox="1">
            <a:spLocks noGrp="1"/>
          </p:cNvSpPr>
          <p:nvPr>
            <p:ph type="sldNum" sz="quarter" idx="8"/>
          </p:nvPr>
        </p:nvSpPr>
        <p:spPr/>
        <p:txBody>
          <a:bodyPr/>
          <a:lstStyle>
            <a:lvl1pPr>
              <a:defRPr/>
            </a:lvl1pPr>
          </a:lstStyle>
          <a:p>
            <a:pPr lvl="0"/>
            <a:fld id="{97210C74-F7B7-4E82-BC62-1DA3BE9CC2C0}" type="slidenum">
              <a:rPr/>
              <a:t>‹#›</a:t>
            </a:fld>
            <a:endParaRPr lang="en-GB"/>
          </a:p>
        </p:txBody>
      </p:sp>
      <p:pic>
        <p:nvPicPr>
          <p:cNvPr id="5" name="Picture 7">
            <a:extLst>
              <a:ext uri="{FF2B5EF4-FFF2-40B4-BE49-F238E27FC236}">
                <a16:creationId xmlns:a16="http://schemas.microsoft.com/office/drawing/2014/main" id="{42E388DF-C918-13BF-017D-F2982924316D}"/>
              </a:ext>
            </a:extLst>
          </p:cNvPr>
          <p:cNvPicPr>
            <a:picLocks noChangeAspect="1"/>
          </p:cNvPicPr>
          <p:nvPr/>
        </p:nvPicPr>
        <p:blipFill>
          <a:blip r:embed="rId2"/>
          <a:srcRect/>
          <a:stretch>
            <a:fillRect/>
          </a:stretch>
        </p:blipFill>
        <p:spPr>
          <a:xfrm>
            <a:off x="9481047" y="278480"/>
            <a:ext cx="2419356" cy="1361441"/>
          </a:xfrm>
          <a:prstGeom prst="rect">
            <a:avLst/>
          </a:prstGeom>
          <a:noFill/>
          <a:ln cap="flat">
            <a:noFill/>
          </a:ln>
        </p:spPr>
      </p:pic>
      <p:sp>
        <p:nvSpPr>
          <p:cNvPr id="6" name="Rectangle 8">
            <a:extLst>
              <a:ext uri="{FF2B5EF4-FFF2-40B4-BE49-F238E27FC236}">
                <a16:creationId xmlns:a16="http://schemas.microsoft.com/office/drawing/2014/main" id="{503D03A1-5B39-F909-A64C-E4CD3942E59C}"/>
              </a:ext>
            </a:extLst>
          </p:cNvPr>
          <p:cNvSpPr/>
          <p:nvPr/>
        </p:nvSpPr>
        <p:spPr>
          <a:xfrm>
            <a:off x="5691499" y="4176275"/>
            <a:ext cx="6539642" cy="2331162"/>
          </a:xfrm>
          <a:prstGeom prst="rect">
            <a:avLst/>
          </a:prstGeom>
          <a:solidFill>
            <a:srgbClr val="00A499"/>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72CE"/>
              </a:solidFill>
              <a:uFillTx/>
              <a:latin typeface="Calibri"/>
            </a:endParaRPr>
          </a:p>
        </p:txBody>
      </p:sp>
      <p:sp>
        <p:nvSpPr>
          <p:cNvPr id="7" name="Title 1">
            <a:extLst>
              <a:ext uri="{FF2B5EF4-FFF2-40B4-BE49-F238E27FC236}">
                <a16:creationId xmlns:a16="http://schemas.microsoft.com/office/drawing/2014/main" id="{4231BD08-91C1-741D-DECD-6F28B2D36F43}"/>
              </a:ext>
            </a:extLst>
          </p:cNvPr>
          <p:cNvSpPr txBox="1">
            <a:spLocks noGrp="1"/>
          </p:cNvSpPr>
          <p:nvPr>
            <p:ph type="title"/>
          </p:nvPr>
        </p:nvSpPr>
        <p:spPr>
          <a:xfrm>
            <a:off x="6096003" y="4546360"/>
            <a:ext cx="5804400" cy="1221217"/>
          </a:xfrm>
        </p:spPr>
        <p:txBody>
          <a:bodyPr anchor="b">
            <a:noAutofit/>
          </a:bodyPr>
          <a:lstStyle>
            <a:lvl1pPr>
              <a:defRPr>
                <a:solidFill>
                  <a:srgbClr val="FFFFFF"/>
                </a:solidFill>
              </a:defRPr>
            </a:lvl1pPr>
          </a:lstStyle>
          <a:p>
            <a:pPr lvl="0"/>
            <a:r>
              <a:rPr lang="en-GB"/>
              <a:t>Click to edit Master title style</a:t>
            </a:r>
          </a:p>
        </p:txBody>
      </p:sp>
      <p:sp>
        <p:nvSpPr>
          <p:cNvPr id="8" name="Text Placeholder 2">
            <a:extLst>
              <a:ext uri="{FF2B5EF4-FFF2-40B4-BE49-F238E27FC236}">
                <a16:creationId xmlns:a16="http://schemas.microsoft.com/office/drawing/2014/main" id="{B52FF48B-113E-4E2E-180E-A2B635E8A1B0}"/>
              </a:ext>
            </a:extLst>
          </p:cNvPr>
          <p:cNvSpPr txBox="1">
            <a:spLocks noGrp="1"/>
          </p:cNvSpPr>
          <p:nvPr>
            <p:ph type="body" idx="1"/>
          </p:nvPr>
        </p:nvSpPr>
        <p:spPr>
          <a:xfrm>
            <a:off x="6096003" y="5886550"/>
            <a:ext cx="5804400" cy="715947"/>
          </a:xfrm>
        </p:spPr>
        <p:txBody>
          <a:bodyPr/>
          <a:lstStyle>
            <a:lvl1pPr marL="0" indent="0">
              <a:buNone/>
              <a:defRPr sz="2400">
                <a:solidFill>
                  <a:srgbClr val="FFFFFF"/>
                </a:solidFill>
              </a:defRPr>
            </a:lvl1pPr>
          </a:lstStyle>
          <a:p>
            <a:pPr lvl="0"/>
            <a:r>
              <a:rPr lang="en-GB"/>
              <a:t>Click to edit Master text styles</a:t>
            </a:r>
          </a:p>
        </p:txBody>
      </p:sp>
      <p:pic>
        <p:nvPicPr>
          <p:cNvPr id="9" name="Picture 15" descr="Icon&#10;&#10;Description automatically generated with medium confidence">
            <a:extLst>
              <a:ext uri="{FF2B5EF4-FFF2-40B4-BE49-F238E27FC236}">
                <a16:creationId xmlns:a16="http://schemas.microsoft.com/office/drawing/2014/main" id="{B45E3D09-562D-EC1A-896D-4324B7EB2266}"/>
              </a:ext>
            </a:extLst>
          </p:cNvPr>
          <p:cNvPicPr>
            <a:picLocks noChangeAspect="1"/>
          </p:cNvPicPr>
          <p:nvPr/>
        </p:nvPicPr>
        <p:blipFill>
          <a:blip r:embed="rId3"/>
          <a:stretch>
            <a:fillRect/>
          </a:stretch>
        </p:blipFill>
        <p:spPr>
          <a:xfrm>
            <a:off x="6601" y="3276478"/>
            <a:ext cx="4406402" cy="3581521"/>
          </a:xfrm>
          <a:prstGeom prst="rect">
            <a:avLst/>
          </a:prstGeom>
          <a:noFill/>
          <a:ln cap="flat">
            <a:noFill/>
          </a:ln>
        </p:spPr>
      </p:pic>
    </p:spTree>
    <p:extLst>
      <p:ext uri="{BB962C8B-B14F-4D97-AF65-F5344CB8AC3E}">
        <p14:creationId xmlns:p14="http://schemas.microsoft.com/office/powerpoint/2010/main" val="7614479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A956EE29-02A5-0480-3FEC-CAC07A49E1DF}"/>
              </a:ext>
            </a:extLst>
          </p:cNvPr>
          <p:cNvSpPr txBox="1">
            <a:spLocks noGrp="1"/>
          </p:cNvSpPr>
          <p:nvPr>
            <p:ph type="dt" sz="half" idx="7"/>
          </p:nvPr>
        </p:nvSpPr>
        <p:spPr/>
        <p:txBody>
          <a:bodyPr/>
          <a:lstStyle>
            <a:lvl1pPr>
              <a:defRPr/>
            </a:lvl1pPr>
          </a:lstStyle>
          <a:p>
            <a:pPr lvl="0"/>
            <a:fld id="{A7DB0633-0E8F-4435-8676-28164007716C}" type="datetime1">
              <a:rPr lang="en-GB" smtClean="0"/>
              <a:t>29/07/2025</a:t>
            </a:fld>
            <a:endParaRPr lang="en-GB"/>
          </a:p>
        </p:txBody>
      </p:sp>
      <p:sp>
        <p:nvSpPr>
          <p:cNvPr id="3" name="Footer Placeholder 4">
            <a:extLst>
              <a:ext uri="{FF2B5EF4-FFF2-40B4-BE49-F238E27FC236}">
                <a16:creationId xmlns:a16="http://schemas.microsoft.com/office/drawing/2014/main" id="{BD872CA6-698E-C3F2-D42D-D0D1BADAA631}"/>
              </a:ext>
            </a:extLst>
          </p:cNvPr>
          <p:cNvSpPr txBox="1">
            <a:spLocks noGrp="1"/>
          </p:cNvSpPr>
          <p:nvPr>
            <p:ph type="ftr" sz="quarter" idx="9"/>
          </p:nvPr>
        </p:nvSpPr>
        <p:spPr/>
        <p:txBody>
          <a:bodyPr/>
          <a:lstStyle>
            <a:lvl1pPr>
              <a:defRPr/>
            </a:lvl1pPr>
          </a:lstStyle>
          <a:p>
            <a:pPr lvl="0"/>
            <a:endParaRPr lang="en-GB"/>
          </a:p>
        </p:txBody>
      </p:sp>
      <p:sp>
        <p:nvSpPr>
          <p:cNvPr id="4" name="Slide Number Placeholder 5">
            <a:extLst>
              <a:ext uri="{FF2B5EF4-FFF2-40B4-BE49-F238E27FC236}">
                <a16:creationId xmlns:a16="http://schemas.microsoft.com/office/drawing/2014/main" id="{7A31B940-6847-AA2A-E513-B09CC35D80B9}"/>
              </a:ext>
            </a:extLst>
          </p:cNvPr>
          <p:cNvSpPr txBox="1">
            <a:spLocks noGrp="1"/>
          </p:cNvSpPr>
          <p:nvPr>
            <p:ph type="sldNum" sz="quarter" idx="8"/>
          </p:nvPr>
        </p:nvSpPr>
        <p:spPr/>
        <p:txBody>
          <a:bodyPr/>
          <a:lstStyle>
            <a:lvl1pPr>
              <a:defRPr/>
            </a:lvl1pPr>
          </a:lstStyle>
          <a:p>
            <a:pPr lvl="0"/>
            <a:fld id="{32AF4353-3702-418D-924B-6CD51388D89C}" type="slidenum">
              <a:rPr/>
              <a:t>‹#›</a:t>
            </a:fld>
            <a:endParaRPr lang="en-GB"/>
          </a:p>
        </p:txBody>
      </p:sp>
      <p:pic>
        <p:nvPicPr>
          <p:cNvPr id="5" name="Picture 7" descr="Graphical user interface&#10;&#10;Description automatically generated">
            <a:extLst>
              <a:ext uri="{FF2B5EF4-FFF2-40B4-BE49-F238E27FC236}">
                <a16:creationId xmlns:a16="http://schemas.microsoft.com/office/drawing/2014/main" id="{CBD7A9D9-2407-567B-A026-4FC04EAC387E}"/>
              </a:ext>
            </a:extLst>
          </p:cNvPr>
          <p:cNvPicPr>
            <a:picLocks noChangeAspect="1"/>
          </p:cNvPicPr>
          <p:nvPr/>
        </p:nvPicPr>
        <p:blipFill>
          <a:blip r:embed="rId2"/>
          <a:stretch>
            <a:fillRect/>
          </a:stretch>
        </p:blipFill>
        <p:spPr>
          <a:xfrm>
            <a:off x="9481047" y="278480"/>
            <a:ext cx="2419356" cy="1361441"/>
          </a:xfrm>
          <a:prstGeom prst="rect">
            <a:avLst/>
          </a:prstGeom>
          <a:noFill/>
          <a:ln cap="flat">
            <a:noFill/>
          </a:ln>
        </p:spPr>
      </p:pic>
      <p:sp>
        <p:nvSpPr>
          <p:cNvPr id="6" name="Rectangle 8">
            <a:extLst>
              <a:ext uri="{FF2B5EF4-FFF2-40B4-BE49-F238E27FC236}">
                <a16:creationId xmlns:a16="http://schemas.microsoft.com/office/drawing/2014/main" id="{1F3AC6D4-4CAB-70C4-6BC0-ED7E3346E54A}"/>
              </a:ext>
            </a:extLst>
          </p:cNvPr>
          <p:cNvSpPr/>
          <p:nvPr/>
        </p:nvSpPr>
        <p:spPr>
          <a:xfrm>
            <a:off x="307649" y="1090422"/>
            <a:ext cx="5460760" cy="5417015"/>
          </a:xfrm>
          <a:prstGeom prst="rect">
            <a:avLst/>
          </a:prstGeom>
          <a:solidFill>
            <a:srgbClr val="0072CE"/>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sp>
        <p:nvSpPr>
          <p:cNvPr id="7" name="Title 1">
            <a:extLst>
              <a:ext uri="{FF2B5EF4-FFF2-40B4-BE49-F238E27FC236}">
                <a16:creationId xmlns:a16="http://schemas.microsoft.com/office/drawing/2014/main" id="{E5106120-F8D9-456E-7C37-2F115CA08C43}"/>
              </a:ext>
            </a:extLst>
          </p:cNvPr>
          <p:cNvSpPr txBox="1">
            <a:spLocks noGrp="1"/>
          </p:cNvSpPr>
          <p:nvPr>
            <p:ph type="title"/>
          </p:nvPr>
        </p:nvSpPr>
        <p:spPr>
          <a:xfrm>
            <a:off x="606750" y="1350230"/>
            <a:ext cx="4854010" cy="1781351"/>
          </a:xfrm>
        </p:spPr>
        <p:txBody>
          <a:bodyPr anchor="b">
            <a:noAutofit/>
          </a:bodyPr>
          <a:lstStyle>
            <a:lvl1pPr>
              <a:defRPr>
                <a:solidFill>
                  <a:srgbClr val="FFFFFF"/>
                </a:solidFill>
              </a:defRPr>
            </a:lvl1pPr>
          </a:lstStyle>
          <a:p>
            <a:pPr lvl="0"/>
            <a:r>
              <a:rPr lang="en-GB"/>
              <a:t>Click to edit Master title style</a:t>
            </a:r>
          </a:p>
        </p:txBody>
      </p:sp>
      <p:sp>
        <p:nvSpPr>
          <p:cNvPr id="8" name="Text Placeholder 2">
            <a:extLst>
              <a:ext uri="{FF2B5EF4-FFF2-40B4-BE49-F238E27FC236}">
                <a16:creationId xmlns:a16="http://schemas.microsoft.com/office/drawing/2014/main" id="{2976BC25-6635-7629-92C4-58BC132F8030}"/>
              </a:ext>
            </a:extLst>
          </p:cNvPr>
          <p:cNvSpPr txBox="1">
            <a:spLocks noGrp="1"/>
          </p:cNvSpPr>
          <p:nvPr>
            <p:ph type="body" idx="1"/>
          </p:nvPr>
        </p:nvSpPr>
        <p:spPr>
          <a:xfrm>
            <a:off x="606750" y="3788651"/>
            <a:ext cx="4854010" cy="2443971"/>
          </a:xfrm>
        </p:spPr>
        <p:txBody>
          <a:bodyPr/>
          <a:lstStyle>
            <a:lvl1pPr marL="0" indent="0">
              <a:buNone/>
              <a:defRPr sz="2400">
                <a:solidFill>
                  <a:srgbClr val="FFFFFF"/>
                </a:solidFill>
              </a:defRPr>
            </a:lvl1pPr>
          </a:lstStyle>
          <a:p>
            <a:pPr lvl="0"/>
            <a:r>
              <a:rPr lang="en-GB"/>
              <a:t>Click to edit Master text styles</a:t>
            </a:r>
          </a:p>
        </p:txBody>
      </p:sp>
      <p:pic>
        <p:nvPicPr>
          <p:cNvPr id="9" name="Picture 6">
            <a:extLst>
              <a:ext uri="{FF2B5EF4-FFF2-40B4-BE49-F238E27FC236}">
                <a16:creationId xmlns:a16="http://schemas.microsoft.com/office/drawing/2014/main" id="{10206C21-FDFD-8CE3-E7FD-DA62ADC62341}"/>
              </a:ext>
            </a:extLst>
          </p:cNvPr>
          <p:cNvPicPr>
            <a:picLocks noChangeAspect="1"/>
          </p:cNvPicPr>
          <p:nvPr/>
        </p:nvPicPr>
        <p:blipFill>
          <a:blip r:embed="rId3"/>
          <a:stretch>
            <a:fillRect/>
          </a:stretch>
        </p:blipFill>
        <p:spPr>
          <a:xfrm>
            <a:off x="7855061" y="3276002"/>
            <a:ext cx="4369478" cy="3581997"/>
          </a:xfrm>
          <a:prstGeom prst="rect">
            <a:avLst/>
          </a:prstGeom>
          <a:noFill/>
          <a:ln cap="flat">
            <a:noFill/>
          </a:ln>
        </p:spPr>
      </p:pic>
    </p:spTree>
    <p:extLst>
      <p:ext uri="{BB962C8B-B14F-4D97-AF65-F5344CB8AC3E}">
        <p14:creationId xmlns:p14="http://schemas.microsoft.com/office/powerpoint/2010/main" val="2457936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5_Section Header">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F4D8036-9F41-7025-6187-09EA13EBD195}"/>
              </a:ext>
            </a:extLst>
          </p:cNvPr>
          <p:cNvSpPr txBox="1">
            <a:spLocks noGrp="1"/>
          </p:cNvSpPr>
          <p:nvPr>
            <p:ph type="dt" sz="half" idx="7"/>
          </p:nvPr>
        </p:nvSpPr>
        <p:spPr/>
        <p:txBody>
          <a:bodyPr/>
          <a:lstStyle>
            <a:lvl1pPr>
              <a:defRPr/>
            </a:lvl1pPr>
          </a:lstStyle>
          <a:p>
            <a:pPr lvl="0"/>
            <a:fld id="{0862A3DD-6E0C-42A7-B69A-94C5D417A69A}" type="datetime1">
              <a:rPr lang="en-GB" smtClean="0"/>
              <a:t>29/07/2025</a:t>
            </a:fld>
            <a:endParaRPr lang="en-GB"/>
          </a:p>
        </p:txBody>
      </p:sp>
      <p:sp>
        <p:nvSpPr>
          <p:cNvPr id="3" name="Footer Placeholder 4">
            <a:extLst>
              <a:ext uri="{FF2B5EF4-FFF2-40B4-BE49-F238E27FC236}">
                <a16:creationId xmlns:a16="http://schemas.microsoft.com/office/drawing/2014/main" id="{5FE2AEFE-88A7-B1E2-8418-D7F825C431BA}"/>
              </a:ext>
            </a:extLst>
          </p:cNvPr>
          <p:cNvSpPr txBox="1">
            <a:spLocks noGrp="1"/>
          </p:cNvSpPr>
          <p:nvPr>
            <p:ph type="ftr" sz="quarter" idx="9"/>
          </p:nvPr>
        </p:nvSpPr>
        <p:spPr/>
        <p:txBody>
          <a:bodyPr/>
          <a:lstStyle>
            <a:lvl1pPr>
              <a:defRPr/>
            </a:lvl1pPr>
          </a:lstStyle>
          <a:p>
            <a:pPr lvl="0"/>
            <a:endParaRPr lang="en-GB"/>
          </a:p>
        </p:txBody>
      </p:sp>
      <p:sp>
        <p:nvSpPr>
          <p:cNvPr id="4" name="Slide Number Placeholder 5">
            <a:extLst>
              <a:ext uri="{FF2B5EF4-FFF2-40B4-BE49-F238E27FC236}">
                <a16:creationId xmlns:a16="http://schemas.microsoft.com/office/drawing/2014/main" id="{2DA28DBD-41C2-5C84-88C2-E93324AEF17E}"/>
              </a:ext>
            </a:extLst>
          </p:cNvPr>
          <p:cNvSpPr txBox="1">
            <a:spLocks noGrp="1"/>
          </p:cNvSpPr>
          <p:nvPr>
            <p:ph type="sldNum" sz="quarter" idx="8"/>
          </p:nvPr>
        </p:nvSpPr>
        <p:spPr/>
        <p:txBody>
          <a:bodyPr/>
          <a:lstStyle>
            <a:lvl1pPr>
              <a:defRPr/>
            </a:lvl1pPr>
          </a:lstStyle>
          <a:p>
            <a:pPr lvl="0"/>
            <a:fld id="{B577D7E4-7075-4307-A087-D84FD14F04FB}" type="slidenum">
              <a:rPr/>
              <a:t>‹#›</a:t>
            </a:fld>
            <a:endParaRPr lang="en-GB"/>
          </a:p>
        </p:txBody>
      </p:sp>
      <p:pic>
        <p:nvPicPr>
          <p:cNvPr id="5" name="Picture 7" descr="Graphical user interface&#10;&#10;Description automatically generated">
            <a:extLst>
              <a:ext uri="{FF2B5EF4-FFF2-40B4-BE49-F238E27FC236}">
                <a16:creationId xmlns:a16="http://schemas.microsoft.com/office/drawing/2014/main" id="{5DB0E166-1F52-2829-CBE8-49E47C77472C}"/>
              </a:ext>
            </a:extLst>
          </p:cNvPr>
          <p:cNvPicPr>
            <a:picLocks noChangeAspect="1"/>
          </p:cNvPicPr>
          <p:nvPr/>
        </p:nvPicPr>
        <p:blipFill>
          <a:blip r:embed="rId2"/>
          <a:stretch>
            <a:fillRect/>
          </a:stretch>
        </p:blipFill>
        <p:spPr>
          <a:xfrm>
            <a:off x="9481047" y="278480"/>
            <a:ext cx="2419356" cy="1361441"/>
          </a:xfrm>
          <a:prstGeom prst="rect">
            <a:avLst/>
          </a:prstGeom>
          <a:noFill/>
          <a:ln cap="flat">
            <a:noFill/>
          </a:ln>
        </p:spPr>
      </p:pic>
      <p:sp>
        <p:nvSpPr>
          <p:cNvPr id="6" name="Rectangle 8">
            <a:extLst>
              <a:ext uri="{FF2B5EF4-FFF2-40B4-BE49-F238E27FC236}">
                <a16:creationId xmlns:a16="http://schemas.microsoft.com/office/drawing/2014/main" id="{EF2E4D8F-662E-E70D-FBFB-12168ADCCB56}"/>
              </a:ext>
            </a:extLst>
          </p:cNvPr>
          <p:cNvSpPr/>
          <p:nvPr/>
        </p:nvSpPr>
        <p:spPr>
          <a:xfrm>
            <a:off x="307649" y="1090422"/>
            <a:ext cx="5460760" cy="5417015"/>
          </a:xfrm>
          <a:prstGeom prst="rect">
            <a:avLst/>
          </a:prstGeom>
          <a:solidFill>
            <a:srgbClr val="1FAFA5"/>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sp>
        <p:nvSpPr>
          <p:cNvPr id="7" name="Title 1">
            <a:extLst>
              <a:ext uri="{FF2B5EF4-FFF2-40B4-BE49-F238E27FC236}">
                <a16:creationId xmlns:a16="http://schemas.microsoft.com/office/drawing/2014/main" id="{08005023-748D-D434-E044-C95C2D4B3572}"/>
              </a:ext>
            </a:extLst>
          </p:cNvPr>
          <p:cNvSpPr txBox="1">
            <a:spLocks noGrp="1"/>
          </p:cNvSpPr>
          <p:nvPr>
            <p:ph type="title"/>
          </p:nvPr>
        </p:nvSpPr>
        <p:spPr>
          <a:xfrm>
            <a:off x="606750" y="1350230"/>
            <a:ext cx="4854010" cy="1781351"/>
          </a:xfrm>
        </p:spPr>
        <p:txBody>
          <a:bodyPr anchor="b">
            <a:noAutofit/>
          </a:bodyPr>
          <a:lstStyle>
            <a:lvl1pPr>
              <a:defRPr>
                <a:solidFill>
                  <a:srgbClr val="FFFFFF"/>
                </a:solidFill>
              </a:defRPr>
            </a:lvl1pPr>
          </a:lstStyle>
          <a:p>
            <a:pPr lvl="0"/>
            <a:r>
              <a:rPr lang="en-GB"/>
              <a:t>Click to edit Master title style</a:t>
            </a:r>
          </a:p>
        </p:txBody>
      </p:sp>
      <p:sp>
        <p:nvSpPr>
          <p:cNvPr id="8" name="Text Placeholder 2">
            <a:extLst>
              <a:ext uri="{FF2B5EF4-FFF2-40B4-BE49-F238E27FC236}">
                <a16:creationId xmlns:a16="http://schemas.microsoft.com/office/drawing/2014/main" id="{ED6BB958-E23E-B076-A790-417319460623}"/>
              </a:ext>
            </a:extLst>
          </p:cNvPr>
          <p:cNvSpPr txBox="1">
            <a:spLocks noGrp="1"/>
          </p:cNvSpPr>
          <p:nvPr>
            <p:ph type="body" idx="1"/>
          </p:nvPr>
        </p:nvSpPr>
        <p:spPr>
          <a:xfrm>
            <a:off x="606750" y="3788651"/>
            <a:ext cx="4854010" cy="2443971"/>
          </a:xfrm>
        </p:spPr>
        <p:txBody>
          <a:bodyPr/>
          <a:lstStyle>
            <a:lvl1pPr marL="0" indent="0">
              <a:buNone/>
              <a:defRPr sz="2400">
                <a:solidFill>
                  <a:srgbClr val="FFFFFF"/>
                </a:solidFill>
              </a:defRPr>
            </a:lvl1pPr>
          </a:lstStyle>
          <a:p>
            <a:pPr lvl="0"/>
            <a:r>
              <a:rPr lang="en-GB"/>
              <a:t>Click to edit Master text styles</a:t>
            </a:r>
          </a:p>
        </p:txBody>
      </p:sp>
      <p:pic>
        <p:nvPicPr>
          <p:cNvPr id="9" name="Picture 6">
            <a:extLst>
              <a:ext uri="{FF2B5EF4-FFF2-40B4-BE49-F238E27FC236}">
                <a16:creationId xmlns:a16="http://schemas.microsoft.com/office/drawing/2014/main" id="{FA96BAA3-8FB1-B33B-BA7D-410D837AD566}"/>
              </a:ext>
            </a:extLst>
          </p:cNvPr>
          <p:cNvPicPr>
            <a:picLocks noChangeAspect="1"/>
          </p:cNvPicPr>
          <p:nvPr/>
        </p:nvPicPr>
        <p:blipFill>
          <a:blip r:embed="rId3"/>
          <a:stretch>
            <a:fillRect/>
          </a:stretch>
        </p:blipFill>
        <p:spPr>
          <a:xfrm>
            <a:off x="7855061" y="3276002"/>
            <a:ext cx="4369478" cy="3581997"/>
          </a:xfrm>
          <a:prstGeom prst="rect">
            <a:avLst/>
          </a:prstGeom>
          <a:noFill/>
          <a:ln cap="flat">
            <a:noFill/>
          </a:ln>
        </p:spPr>
      </p:pic>
    </p:spTree>
    <p:extLst>
      <p:ext uri="{BB962C8B-B14F-4D97-AF65-F5344CB8AC3E}">
        <p14:creationId xmlns:p14="http://schemas.microsoft.com/office/powerpoint/2010/main" val="3703820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4_Section Header">
    <p:spTree>
      <p:nvGrpSpPr>
        <p:cNvPr id="1" name=""/>
        <p:cNvGrpSpPr/>
        <p:nvPr/>
      </p:nvGrpSpPr>
      <p:grpSpPr>
        <a:xfrm>
          <a:off x="0" y="0"/>
          <a:ext cx="0" cy="0"/>
          <a:chOff x="0" y="0"/>
          <a:chExt cx="0" cy="0"/>
        </a:xfrm>
      </p:grpSpPr>
      <p:pic>
        <p:nvPicPr>
          <p:cNvPr id="9" name="Picture 6">
            <a:extLst>
              <a:ext uri="{FF2B5EF4-FFF2-40B4-BE49-F238E27FC236}">
                <a16:creationId xmlns:a16="http://schemas.microsoft.com/office/drawing/2014/main" id="{A357CD6C-D6F7-4A6D-43C1-86828BF1B327}"/>
              </a:ext>
            </a:extLst>
          </p:cNvPr>
          <p:cNvPicPr>
            <a:picLocks noChangeAspect="1"/>
          </p:cNvPicPr>
          <p:nvPr/>
        </p:nvPicPr>
        <p:blipFill>
          <a:blip r:embed="rId2"/>
          <a:stretch>
            <a:fillRect/>
          </a:stretch>
        </p:blipFill>
        <p:spPr>
          <a:xfrm>
            <a:off x="7822522" y="3276003"/>
            <a:ext cx="4369478" cy="3581997"/>
          </a:xfrm>
          <a:prstGeom prst="rect">
            <a:avLst/>
          </a:prstGeom>
          <a:noFill/>
          <a:ln cap="flat">
            <a:noFill/>
          </a:ln>
        </p:spPr>
      </p:pic>
      <p:sp>
        <p:nvSpPr>
          <p:cNvPr id="2" name="Date Placeholder 3">
            <a:extLst>
              <a:ext uri="{FF2B5EF4-FFF2-40B4-BE49-F238E27FC236}">
                <a16:creationId xmlns:a16="http://schemas.microsoft.com/office/drawing/2014/main" id="{BF499125-E0F9-B8B9-3D81-C2B307779614}"/>
              </a:ext>
            </a:extLst>
          </p:cNvPr>
          <p:cNvSpPr txBox="1">
            <a:spLocks noGrp="1"/>
          </p:cNvSpPr>
          <p:nvPr>
            <p:ph type="dt" sz="half" idx="7"/>
          </p:nvPr>
        </p:nvSpPr>
        <p:spPr/>
        <p:txBody>
          <a:bodyPr/>
          <a:lstStyle>
            <a:lvl1pPr>
              <a:defRPr/>
            </a:lvl1pPr>
          </a:lstStyle>
          <a:p>
            <a:pPr lvl="0"/>
            <a:fld id="{91D196C1-0A6F-4D9B-9A43-13A08525C9AA}" type="datetime1">
              <a:rPr lang="en-GB" smtClean="0"/>
              <a:t>29/07/2025</a:t>
            </a:fld>
            <a:endParaRPr lang="en-GB"/>
          </a:p>
        </p:txBody>
      </p:sp>
      <p:sp>
        <p:nvSpPr>
          <p:cNvPr id="3" name="Footer Placeholder 4">
            <a:extLst>
              <a:ext uri="{FF2B5EF4-FFF2-40B4-BE49-F238E27FC236}">
                <a16:creationId xmlns:a16="http://schemas.microsoft.com/office/drawing/2014/main" id="{8FA83E2F-75ED-4E5B-7BF1-3866D60D84B1}"/>
              </a:ext>
            </a:extLst>
          </p:cNvPr>
          <p:cNvSpPr txBox="1">
            <a:spLocks noGrp="1"/>
          </p:cNvSpPr>
          <p:nvPr>
            <p:ph type="ftr" sz="quarter" idx="9"/>
          </p:nvPr>
        </p:nvSpPr>
        <p:spPr/>
        <p:txBody>
          <a:bodyPr/>
          <a:lstStyle>
            <a:lvl1pPr>
              <a:defRPr/>
            </a:lvl1pPr>
          </a:lstStyle>
          <a:p>
            <a:pPr lvl="0"/>
            <a:endParaRPr lang="en-GB"/>
          </a:p>
        </p:txBody>
      </p:sp>
      <p:sp>
        <p:nvSpPr>
          <p:cNvPr id="4" name="Slide Number Placeholder 5">
            <a:extLst>
              <a:ext uri="{FF2B5EF4-FFF2-40B4-BE49-F238E27FC236}">
                <a16:creationId xmlns:a16="http://schemas.microsoft.com/office/drawing/2014/main" id="{91685792-A49C-A40B-B92E-4B18CE07C2A8}"/>
              </a:ext>
            </a:extLst>
          </p:cNvPr>
          <p:cNvSpPr txBox="1">
            <a:spLocks noGrp="1"/>
          </p:cNvSpPr>
          <p:nvPr>
            <p:ph type="sldNum" sz="quarter" idx="8"/>
          </p:nvPr>
        </p:nvSpPr>
        <p:spPr/>
        <p:txBody>
          <a:bodyPr/>
          <a:lstStyle>
            <a:lvl1pPr>
              <a:defRPr/>
            </a:lvl1pPr>
          </a:lstStyle>
          <a:p>
            <a:pPr lvl="0"/>
            <a:fld id="{D83F8BFC-8D80-41E1-80BC-65A143800EDA}" type="slidenum">
              <a:rPr/>
              <a:t>‹#›</a:t>
            </a:fld>
            <a:endParaRPr lang="en-GB"/>
          </a:p>
        </p:txBody>
      </p:sp>
      <p:pic>
        <p:nvPicPr>
          <p:cNvPr id="5" name="Picture 7" descr="Graphical user interface&#10;&#10;Description automatically generated">
            <a:extLst>
              <a:ext uri="{FF2B5EF4-FFF2-40B4-BE49-F238E27FC236}">
                <a16:creationId xmlns:a16="http://schemas.microsoft.com/office/drawing/2014/main" id="{BD801E46-8803-FEB0-1085-65D74F6EB64A}"/>
              </a:ext>
            </a:extLst>
          </p:cNvPr>
          <p:cNvPicPr>
            <a:picLocks noChangeAspect="1"/>
          </p:cNvPicPr>
          <p:nvPr/>
        </p:nvPicPr>
        <p:blipFill>
          <a:blip r:embed="rId3"/>
          <a:stretch>
            <a:fillRect/>
          </a:stretch>
        </p:blipFill>
        <p:spPr>
          <a:xfrm>
            <a:off x="9481047" y="278480"/>
            <a:ext cx="2419356" cy="1361441"/>
          </a:xfrm>
          <a:prstGeom prst="rect">
            <a:avLst/>
          </a:prstGeom>
          <a:noFill/>
          <a:ln cap="flat">
            <a:noFill/>
          </a:ln>
        </p:spPr>
      </p:pic>
      <p:sp>
        <p:nvSpPr>
          <p:cNvPr id="6" name="Rectangle 8">
            <a:extLst>
              <a:ext uri="{FF2B5EF4-FFF2-40B4-BE49-F238E27FC236}">
                <a16:creationId xmlns:a16="http://schemas.microsoft.com/office/drawing/2014/main" id="{EF5BCEF4-FB03-FABA-C096-DAB1F833AAF2}"/>
              </a:ext>
            </a:extLst>
          </p:cNvPr>
          <p:cNvSpPr/>
          <p:nvPr/>
        </p:nvSpPr>
        <p:spPr>
          <a:xfrm>
            <a:off x="307649" y="1090422"/>
            <a:ext cx="7424010" cy="4773488"/>
          </a:xfrm>
          <a:prstGeom prst="rect">
            <a:avLst/>
          </a:prstGeom>
          <a:solidFill>
            <a:srgbClr val="00A499"/>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sp>
        <p:nvSpPr>
          <p:cNvPr id="7" name="Title 1">
            <a:extLst>
              <a:ext uri="{FF2B5EF4-FFF2-40B4-BE49-F238E27FC236}">
                <a16:creationId xmlns:a16="http://schemas.microsoft.com/office/drawing/2014/main" id="{1913F06B-11E8-12C1-D9E3-F2566FDF802C}"/>
              </a:ext>
            </a:extLst>
          </p:cNvPr>
          <p:cNvSpPr txBox="1">
            <a:spLocks noGrp="1"/>
          </p:cNvSpPr>
          <p:nvPr>
            <p:ph type="title"/>
          </p:nvPr>
        </p:nvSpPr>
        <p:spPr>
          <a:xfrm>
            <a:off x="606750" y="1350230"/>
            <a:ext cx="4854010" cy="2273811"/>
          </a:xfrm>
        </p:spPr>
        <p:txBody>
          <a:bodyPr anchor="b">
            <a:noAutofit/>
          </a:bodyPr>
          <a:lstStyle>
            <a:lvl1pPr>
              <a:defRPr>
                <a:solidFill>
                  <a:srgbClr val="FFFFFF"/>
                </a:solidFill>
              </a:defRPr>
            </a:lvl1pPr>
          </a:lstStyle>
          <a:p>
            <a:pPr lvl="0"/>
            <a:r>
              <a:rPr lang="en-GB"/>
              <a:t>Click to edit Master title style</a:t>
            </a:r>
          </a:p>
        </p:txBody>
      </p:sp>
      <p:sp>
        <p:nvSpPr>
          <p:cNvPr id="8" name="Text Placeholder 2">
            <a:extLst>
              <a:ext uri="{FF2B5EF4-FFF2-40B4-BE49-F238E27FC236}">
                <a16:creationId xmlns:a16="http://schemas.microsoft.com/office/drawing/2014/main" id="{088C5680-3F7B-249C-30E9-9AF63740894E}"/>
              </a:ext>
            </a:extLst>
          </p:cNvPr>
          <p:cNvSpPr txBox="1">
            <a:spLocks noGrp="1"/>
          </p:cNvSpPr>
          <p:nvPr>
            <p:ph type="body" idx="1"/>
          </p:nvPr>
        </p:nvSpPr>
        <p:spPr>
          <a:xfrm>
            <a:off x="606750" y="3934434"/>
            <a:ext cx="4854010" cy="1277435"/>
          </a:xfrm>
        </p:spPr>
        <p:txBody>
          <a:bodyPr/>
          <a:lstStyle>
            <a:lvl1pPr marL="0" indent="0">
              <a:buNone/>
              <a:defRPr sz="2400">
                <a:solidFill>
                  <a:srgbClr val="FFFFFF"/>
                </a:solidFill>
              </a:defRPr>
            </a:lvl1pPr>
          </a:lstStyle>
          <a:p>
            <a:pPr lvl="0"/>
            <a:r>
              <a:rPr lang="en-GB"/>
              <a:t>Click to edit Master text styles</a:t>
            </a:r>
          </a:p>
        </p:txBody>
      </p:sp>
    </p:spTree>
    <p:extLst>
      <p:ext uri="{BB962C8B-B14F-4D97-AF65-F5344CB8AC3E}">
        <p14:creationId xmlns:p14="http://schemas.microsoft.com/office/powerpoint/2010/main" val="21275909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title light">
    <p:spTree>
      <p:nvGrpSpPr>
        <p:cNvPr id="1" name=""/>
        <p:cNvGrpSpPr/>
        <p:nvPr/>
      </p:nvGrpSpPr>
      <p:grpSpPr>
        <a:xfrm>
          <a:off x="0" y="0"/>
          <a:ext cx="0" cy="0"/>
          <a:chOff x="0" y="0"/>
          <a:chExt cx="0" cy="0"/>
        </a:xfrm>
      </p:grpSpPr>
      <p:pic>
        <p:nvPicPr>
          <p:cNvPr id="8" name="Picture 7" descr="A picture containing graphical user interface&#10;&#10;Description automatically generated">
            <a:extLst>
              <a:ext uri="{FF2B5EF4-FFF2-40B4-BE49-F238E27FC236}">
                <a16:creationId xmlns:a16="http://schemas.microsoft.com/office/drawing/2014/main" id="{C795F805-075F-ABDD-4979-7FC3F5919AE8}"/>
              </a:ext>
            </a:extLst>
          </p:cNvPr>
          <p:cNvPicPr>
            <a:picLocks noChangeAspect="1"/>
          </p:cNvPicPr>
          <p:nvPr userDrawn="1"/>
        </p:nvPicPr>
        <p:blipFill rotWithShape="1">
          <a:blip r:embed="rId2"/>
          <a:srcRect t="17595"/>
          <a:stretch/>
        </p:blipFill>
        <p:spPr>
          <a:xfrm>
            <a:off x="0" y="1206630"/>
            <a:ext cx="12192000" cy="5651369"/>
          </a:xfrm>
          <a:prstGeom prst="rect">
            <a:avLst/>
          </a:prstGeom>
        </p:spPr>
      </p:pic>
      <p:sp>
        <p:nvSpPr>
          <p:cNvPr id="6" name="Slide Number Placeholder 5">
            <a:extLst>
              <a:ext uri="{FF2B5EF4-FFF2-40B4-BE49-F238E27FC236}">
                <a16:creationId xmlns:a16="http://schemas.microsoft.com/office/drawing/2014/main" id="{F3C15AF0-FBBB-1979-60E9-4A02DD9A450B}"/>
              </a:ext>
            </a:extLst>
          </p:cNvPr>
          <p:cNvSpPr>
            <a:spLocks noGrp="1"/>
          </p:cNvSpPr>
          <p:nvPr>
            <p:ph type="sldNum" sz="quarter" idx="12"/>
          </p:nvPr>
        </p:nvSpPr>
        <p:spPr>
          <a:xfrm>
            <a:off x="221974" y="6296716"/>
            <a:ext cx="2743200" cy="365125"/>
          </a:xfrm>
          <a:prstGeom prst="rect">
            <a:avLst/>
          </a:prstGeom>
        </p:spPr>
        <p:txBody>
          <a:bodyPr/>
          <a:lstStyle>
            <a:lvl1pPr algn="l">
              <a:defRPr b="1" i="0">
                <a:solidFill>
                  <a:srgbClr val="005EB8"/>
                </a:solidFill>
                <a:latin typeface="Frutiger 65" pitchFamily="2" charset="0"/>
              </a:defRPr>
            </a:lvl1pPr>
          </a:lstStyle>
          <a:p>
            <a:fld id="{03209F8F-17D8-9746-A29E-3044160E83EB}" type="slidenum">
              <a:rPr lang="en-US" smtClean="0"/>
              <a:pPr/>
              <a:t>‹#›</a:t>
            </a:fld>
            <a:endParaRPr lang="en-US"/>
          </a:p>
        </p:txBody>
      </p:sp>
    </p:spTree>
    <p:extLst>
      <p:ext uri="{BB962C8B-B14F-4D97-AF65-F5344CB8AC3E}">
        <p14:creationId xmlns:p14="http://schemas.microsoft.com/office/powerpoint/2010/main" val="22254459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5986235C-0883-3FE5-FE5A-CCF38605B03E}"/>
              </a:ext>
            </a:extLst>
          </p:cNvPr>
          <p:cNvSpPr txBox="1">
            <a:spLocks noGrp="1"/>
          </p:cNvSpPr>
          <p:nvPr>
            <p:ph idx="1"/>
          </p:nvPr>
        </p:nvSpPr>
        <p:spPr>
          <a:xfrm>
            <a:off x="838203" y="1825627"/>
            <a:ext cx="5181603" cy="4351336"/>
          </a:xfrm>
        </p:spPr>
        <p:txBody>
          <a:bodyPr/>
          <a:lstStyle>
            <a:lvl1pPr>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 name="Content Placeholder 3">
            <a:extLst>
              <a:ext uri="{FF2B5EF4-FFF2-40B4-BE49-F238E27FC236}">
                <a16:creationId xmlns:a16="http://schemas.microsoft.com/office/drawing/2014/main" id="{7DD21149-E2F6-9F7D-7F36-6DE399150A36}"/>
              </a:ext>
            </a:extLst>
          </p:cNvPr>
          <p:cNvSpPr txBox="1">
            <a:spLocks noGrp="1"/>
          </p:cNvSpPr>
          <p:nvPr>
            <p:ph idx="2"/>
          </p:nvPr>
        </p:nvSpPr>
        <p:spPr>
          <a:xfrm>
            <a:off x="6172200" y="1825627"/>
            <a:ext cx="5181603" cy="4351336"/>
          </a:xfrm>
        </p:spPr>
        <p:txBody>
          <a:bodyPr/>
          <a:lstStyle>
            <a:lvl1pPr>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4">
            <a:extLst>
              <a:ext uri="{FF2B5EF4-FFF2-40B4-BE49-F238E27FC236}">
                <a16:creationId xmlns:a16="http://schemas.microsoft.com/office/drawing/2014/main" id="{C063CC8D-64BF-D644-B90A-897D4F8E39D2}"/>
              </a:ext>
            </a:extLst>
          </p:cNvPr>
          <p:cNvSpPr txBox="1">
            <a:spLocks noGrp="1"/>
          </p:cNvSpPr>
          <p:nvPr>
            <p:ph type="dt" sz="half" idx="7"/>
          </p:nvPr>
        </p:nvSpPr>
        <p:spPr/>
        <p:txBody>
          <a:bodyPr/>
          <a:lstStyle>
            <a:lvl1pPr>
              <a:defRPr/>
            </a:lvl1pPr>
          </a:lstStyle>
          <a:p>
            <a:pPr lvl="0"/>
            <a:fld id="{6F4580A5-E46D-4B54-890A-D8C71CB58433}" type="datetime1">
              <a:rPr lang="en-GB" smtClean="0"/>
              <a:t>29/07/2025</a:t>
            </a:fld>
            <a:endParaRPr lang="en-GB"/>
          </a:p>
        </p:txBody>
      </p:sp>
      <p:sp>
        <p:nvSpPr>
          <p:cNvPr id="5" name="Footer Placeholder 5">
            <a:extLst>
              <a:ext uri="{FF2B5EF4-FFF2-40B4-BE49-F238E27FC236}">
                <a16:creationId xmlns:a16="http://schemas.microsoft.com/office/drawing/2014/main" id="{DBA51933-9531-C919-1B1F-A2E80E241ADF}"/>
              </a:ext>
            </a:extLst>
          </p:cNvPr>
          <p:cNvSpPr txBox="1">
            <a:spLocks noGrp="1"/>
          </p:cNvSpPr>
          <p:nvPr>
            <p:ph type="ftr" sz="quarter" idx="9"/>
          </p:nvPr>
        </p:nvSpPr>
        <p:spPr/>
        <p:txBody>
          <a:bodyPr/>
          <a:lstStyle>
            <a:lvl1pPr>
              <a:defRPr/>
            </a:lvl1pPr>
          </a:lstStyle>
          <a:p>
            <a:pPr lvl="0"/>
            <a:endParaRPr lang="en-GB"/>
          </a:p>
        </p:txBody>
      </p:sp>
      <p:sp>
        <p:nvSpPr>
          <p:cNvPr id="6" name="Slide Number Placeholder 6">
            <a:extLst>
              <a:ext uri="{FF2B5EF4-FFF2-40B4-BE49-F238E27FC236}">
                <a16:creationId xmlns:a16="http://schemas.microsoft.com/office/drawing/2014/main" id="{05B215C6-0459-5EEA-89CE-52389F9561A1}"/>
              </a:ext>
            </a:extLst>
          </p:cNvPr>
          <p:cNvSpPr txBox="1">
            <a:spLocks noGrp="1"/>
          </p:cNvSpPr>
          <p:nvPr>
            <p:ph type="sldNum" sz="quarter" idx="8"/>
          </p:nvPr>
        </p:nvSpPr>
        <p:spPr/>
        <p:txBody>
          <a:bodyPr/>
          <a:lstStyle>
            <a:lvl1pPr>
              <a:defRPr/>
            </a:lvl1pPr>
          </a:lstStyle>
          <a:p>
            <a:pPr lvl="0"/>
            <a:fld id="{2CA9AF56-C89F-4BB5-9778-75F3F11F9E0E}" type="slidenum">
              <a:rPr/>
              <a:t>‹#›</a:t>
            </a:fld>
            <a:endParaRPr lang="en-GB"/>
          </a:p>
        </p:txBody>
      </p:sp>
    </p:spTree>
    <p:extLst>
      <p:ext uri="{BB962C8B-B14F-4D97-AF65-F5344CB8AC3E}">
        <p14:creationId xmlns:p14="http://schemas.microsoft.com/office/powerpoint/2010/main" val="29179041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Date Placeholder 2">
            <a:extLst>
              <a:ext uri="{FF2B5EF4-FFF2-40B4-BE49-F238E27FC236}">
                <a16:creationId xmlns:a16="http://schemas.microsoft.com/office/drawing/2014/main" id="{5A21A44F-4A16-0B14-36EA-A7F2B8234673}"/>
              </a:ext>
            </a:extLst>
          </p:cNvPr>
          <p:cNvSpPr txBox="1">
            <a:spLocks noGrp="1"/>
          </p:cNvSpPr>
          <p:nvPr>
            <p:ph type="dt" sz="half" idx="7"/>
          </p:nvPr>
        </p:nvSpPr>
        <p:spPr/>
        <p:txBody>
          <a:bodyPr/>
          <a:lstStyle>
            <a:lvl1pPr>
              <a:defRPr/>
            </a:lvl1pPr>
          </a:lstStyle>
          <a:p>
            <a:pPr lvl="0"/>
            <a:fld id="{17FE8F31-6F9D-4903-9403-9C5A51893C71}" type="datetime1">
              <a:rPr lang="en-GB" smtClean="0"/>
              <a:t>29/07/2025</a:t>
            </a:fld>
            <a:endParaRPr lang="en-GB"/>
          </a:p>
        </p:txBody>
      </p:sp>
      <p:sp>
        <p:nvSpPr>
          <p:cNvPr id="3" name="Footer Placeholder 3">
            <a:extLst>
              <a:ext uri="{FF2B5EF4-FFF2-40B4-BE49-F238E27FC236}">
                <a16:creationId xmlns:a16="http://schemas.microsoft.com/office/drawing/2014/main" id="{E27BDF87-0543-CC5C-5DD7-6530ABF0284D}"/>
              </a:ext>
            </a:extLst>
          </p:cNvPr>
          <p:cNvSpPr txBox="1">
            <a:spLocks noGrp="1"/>
          </p:cNvSpPr>
          <p:nvPr>
            <p:ph type="ftr" sz="quarter" idx="9"/>
          </p:nvPr>
        </p:nvSpPr>
        <p:spPr/>
        <p:txBody>
          <a:bodyPr/>
          <a:lstStyle>
            <a:lvl1pPr>
              <a:defRPr/>
            </a:lvl1pPr>
          </a:lstStyle>
          <a:p>
            <a:pPr lvl="0"/>
            <a:endParaRPr lang="en-GB"/>
          </a:p>
        </p:txBody>
      </p:sp>
      <p:sp>
        <p:nvSpPr>
          <p:cNvPr id="4" name="Slide Number Placeholder 4">
            <a:extLst>
              <a:ext uri="{FF2B5EF4-FFF2-40B4-BE49-F238E27FC236}">
                <a16:creationId xmlns:a16="http://schemas.microsoft.com/office/drawing/2014/main" id="{B4CB3C3D-4279-7B67-202E-45F6ECF81F31}"/>
              </a:ext>
            </a:extLst>
          </p:cNvPr>
          <p:cNvSpPr txBox="1">
            <a:spLocks noGrp="1"/>
          </p:cNvSpPr>
          <p:nvPr>
            <p:ph type="sldNum" sz="quarter" idx="8"/>
          </p:nvPr>
        </p:nvSpPr>
        <p:spPr/>
        <p:txBody>
          <a:bodyPr/>
          <a:lstStyle>
            <a:lvl1pPr>
              <a:defRPr/>
            </a:lvl1pPr>
          </a:lstStyle>
          <a:p>
            <a:pPr lvl="0"/>
            <a:fld id="{77EBD65C-03F5-4B40-B7F7-DE9BD7967C3E}" type="slidenum">
              <a:rPr/>
              <a:t>‹#›</a:t>
            </a:fld>
            <a:endParaRPr lang="en-GB"/>
          </a:p>
        </p:txBody>
      </p:sp>
    </p:spTree>
    <p:extLst>
      <p:ext uri="{BB962C8B-B14F-4D97-AF65-F5344CB8AC3E}">
        <p14:creationId xmlns:p14="http://schemas.microsoft.com/office/powerpoint/2010/main" val="9620737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02B91-D16F-A33D-EB4A-43091203C436}"/>
              </a:ext>
            </a:extLst>
          </p:cNvPr>
          <p:cNvSpPr txBox="1">
            <a:spLocks noGrp="1"/>
          </p:cNvSpPr>
          <p:nvPr>
            <p:ph type="title"/>
          </p:nvPr>
        </p:nvSpPr>
        <p:spPr>
          <a:xfrm>
            <a:off x="291593" y="365129"/>
            <a:ext cx="9847502" cy="1325559"/>
          </a:xfrm>
        </p:spPr>
        <p:txBody>
          <a:bodyPr/>
          <a:lstStyle>
            <a:lvl1pPr>
              <a:defRPr sz="4000">
                <a:solidFill>
                  <a:srgbClr val="007B73"/>
                </a:solidFill>
              </a:defRPr>
            </a:lvl1pPr>
          </a:lstStyle>
          <a:p>
            <a:pPr lvl="0"/>
            <a:r>
              <a:rPr lang="en-GB"/>
              <a:t>Click to edit Master title style</a:t>
            </a:r>
          </a:p>
        </p:txBody>
      </p:sp>
      <p:sp>
        <p:nvSpPr>
          <p:cNvPr id="3" name="Content Placeholder 2">
            <a:extLst>
              <a:ext uri="{FF2B5EF4-FFF2-40B4-BE49-F238E27FC236}">
                <a16:creationId xmlns:a16="http://schemas.microsoft.com/office/drawing/2014/main" id="{DBAED2EF-9F02-88EE-658E-B94C4A472FBD}"/>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ABC3C03-F929-8655-0A9E-96E34DB6F21A}"/>
              </a:ext>
            </a:extLst>
          </p:cNvPr>
          <p:cNvSpPr txBox="1">
            <a:spLocks noGrp="1"/>
          </p:cNvSpPr>
          <p:nvPr>
            <p:ph type="dt" sz="half" idx="7"/>
          </p:nvPr>
        </p:nvSpPr>
        <p:spPr/>
        <p:txBody>
          <a:bodyPr/>
          <a:lstStyle>
            <a:lvl1pPr>
              <a:defRPr/>
            </a:lvl1pPr>
          </a:lstStyle>
          <a:p>
            <a:pPr lvl="0"/>
            <a:fld id="{604F9BF0-0D6D-4508-A514-BA08C5B0FC4F}" type="datetime1">
              <a:rPr lang="en-GB" smtClean="0"/>
              <a:t>29/07/2025</a:t>
            </a:fld>
            <a:endParaRPr lang="en-GB"/>
          </a:p>
        </p:txBody>
      </p:sp>
      <p:sp>
        <p:nvSpPr>
          <p:cNvPr id="5" name="Footer Placeholder 4">
            <a:extLst>
              <a:ext uri="{FF2B5EF4-FFF2-40B4-BE49-F238E27FC236}">
                <a16:creationId xmlns:a16="http://schemas.microsoft.com/office/drawing/2014/main" id="{448BE641-9449-5F58-EC1F-91B27F6900E7}"/>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9F574960-3335-E4EF-F33D-1AD92C1A0635}"/>
              </a:ext>
            </a:extLst>
          </p:cNvPr>
          <p:cNvSpPr txBox="1">
            <a:spLocks noGrp="1"/>
          </p:cNvSpPr>
          <p:nvPr>
            <p:ph type="sldNum" sz="quarter" idx="8"/>
          </p:nvPr>
        </p:nvSpPr>
        <p:spPr/>
        <p:txBody>
          <a:bodyPr/>
          <a:lstStyle>
            <a:lvl1pPr>
              <a:defRPr/>
            </a:lvl1pPr>
          </a:lstStyle>
          <a:p>
            <a:pPr lvl="0"/>
            <a:fld id="{0E1F8020-B018-49BB-960B-EEC517AEDAAE}" type="slidenum">
              <a:rPr/>
              <a:t>‹#›</a:t>
            </a:fld>
            <a:endParaRPr lang="en-GB"/>
          </a:p>
        </p:txBody>
      </p:sp>
    </p:spTree>
    <p:extLst>
      <p:ext uri="{BB962C8B-B14F-4D97-AF65-F5344CB8AC3E}">
        <p14:creationId xmlns:p14="http://schemas.microsoft.com/office/powerpoint/2010/main" val="19080583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Footer Placeholder 2">
            <a:extLst>
              <a:ext uri="{FF2B5EF4-FFF2-40B4-BE49-F238E27FC236}">
                <a16:creationId xmlns:a16="http://schemas.microsoft.com/office/drawing/2014/main" id="{6F6AEBFD-10EE-F7E5-51E4-C2160E6C0F9D}"/>
              </a:ext>
            </a:extLst>
          </p:cNvPr>
          <p:cNvSpPr txBox="1">
            <a:spLocks noGrp="1"/>
          </p:cNvSpPr>
          <p:nvPr>
            <p:ph type="ftr" sz="quarter" idx="9"/>
          </p:nvPr>
        </p:nvSpPr>
        <p:spPr/>
        <p:txBody>
          <a:bodyPr/>
          <a:lstStyle>
            <a:lvl1pPr>
              <a:defRPr/>
            </a:lvl1pPr>
          </a:lstStyle>
          <a:p>
            <a:pPr lvl="0"/>
            <a:endParaRPr lang="en-GB"/>
          </a:p>
        </p:txBody>
      </p:sp>
      <p:sp>
        <p:nvSpPr>
          <p:cNvPr id="3" name="Slide Number Placeholder 3">
            <a:extLst>
              <a:ext uri="{FF2B5EF4-FFF2-40B4-BE49-F238E27FC236}">
                <a16:creationId xmlns:a16="http://schemas.microsoft.com/office/drawing/2014/main" id="{A70C713F-CC47-94A8-7895-EB31101956DF}"/>
              </a:ext>
            </a:extLst>
          </p:cNvPr>
          <p:cNvSpPr txBox="1">
            <a:spLocks noGrp="1"/>
          </p:cNvSpPr>
          <p:nvPr>
            <p:ph type="sldNum" sz="quarter" idx="8"/>
          </p:nvPr>
        </p:nvSpPr>
        <p:spPr/>
        <p:txBody>
          <a:bodyPr/>
          <a:lstStyle>
            <a:lvl1pPr>
              <a:defRPr/>
            </a:lvl1pPr>
          </a:lstStyle>
          <a:p>
            <a:pPr lvl="0"/>
            <a:fld id="{A9859FDC-E433-4AA8-86B9-93FDBAFD39A9}" type="slidenum">
              <a:rPr/>
              <a:t>‹#›</a:t>
            </a:fld>
            <a:endParaRPr lang="en-GB"/>
          </a:p>
        </p:txBody>
      </p:sp>
    </p:spTree>
    <p:extLst>
      <p:ext uri="{BB962C8B-B14F-4D97-AF65-F5344CB8AC3E}">
        <p14:creationId xmlns:p14="http://schemas.microsoft.com/office/powerpoint/2010/main" val="22595954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Word slide - standard NHSI">
    <p:spTree>
      <p:nvGrpSpPr>
        <p:cNvPr id="1" name=""/>
        <p:cNvGrpSpPr/>
        <p:nvPr/>
      </p:nvGrpSpPr>
      <p:grpSpPr>
        <a:xfrm>
          <a:off x="0" y="0"/>
          <a:ext cx="0" cy="0"/>
          <a:chOff x="0" y="0"/>
          <a:chExt cx="0" cy="0"/>
        </a:xfrm>
      </p:grpSpPr>
      <p:sp>
        <p:nvSpPr>
          <p:cNvPr id="10" name="Content Placeholder 9"/>
          <p:cNvSpPr>
            <a:spLocks noGrp="1"/>
          </p:cNvSpPr>
          <p:nvPr>
            <p:ph sz="quarter" idx="10"/>
          </p:nvPr>
        </p:nvSpPr>
        <p:spPr>
          <a:xfrm>
            <a:off x="505928" y="1343804"/>
            <a:ext cx="11122089" cy="2244128"/>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10">
            <a:extLst>
              <a:ext uri="{FF2B5EF4-FFF2-40B4-BE49-F238E27FC236}">
                <a16:creationId xmlns:a16="http://schemas.microsoft.com/office/drawing/2014/main" id="{6E6050CD-0BC4-4328-A366-D79C64580C7E}"/>
              </a:ext>
            </a:extLst>
          </p:cNvPr>
          <p:cNvSpPr>
            <a:spLocks noGrp="1"/>
          </p:cNvSpPr>
          <p:nvPr>
            <p:ph type="title"/>
          </p:nvPr>
        </p:nvSpPr>
        <p:spPr>
          <a:xfrm>
            <a:off x="251969" y="219457"/>
            <a:ext cx="8756073" cy="611649"/>
          </a:xfrm>
          <a:prstGeom prst="rect">
            <a:avLst/>
          </a:prstGeom>
        </p:spPr>
        <p:txBody>
          <a:bodyPr/>
          <a:lstStyle>
            <a:lvl1pPr>
              <a:defRPr sz="36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800">
              <a:solidFill>
                <a:srgbClr val="005EB8"/>
              </a:solidFill>
              <a:latin typeface="Arial" charset="0"/>
              <a:ea typeface="Arial" charset="0"/>
              <a:cs typeface="Arial" charset="0"/>
            </a:endParaRPr>
          </a:p>
        </p:txBody>
      </p:sp>
      <p:sp>
        <p:nvSpPr>
          <p:cNvPr id="6" name="Footer Placeholder 2">
            <a:extLst>
              <a:ext uri="{FF2B5EF4-FFF2-40B4-BE49-F238E27FC236}">
                <a16:creationId xmlns:a16="http://schemas.microsoft.com/office/drawing/2014/main" id="{8EDA9F32-58AE-4BF3-B415-BB10171279F1}"/>
              </a:ext>
            </a:extLst>
          </p:cNvPr>
          <p:cNvSpPr>
            <a:spLocks noGrp="1"/>
          </p:cNvSpPr>
          <p:nvPr>
            <p:ph type="ftr" sz="quarter" idx="3"/>
          </p:nvPr>
        </p:nvSpPr>
        <p:spPr>
          <a:xfrm>
            <a:off x="920903" y="6333446"/>
            <a:ext cx="7630885" cy="365125"/>
          </a:xfrm>
          <a:prstGeom prst="rect">
            <a:avLst/>
          </a:prstGeom>
        </p:spPr>
        <p:txBody>
          <a:bodyPr vert="horz" lIns="91440" tIns="45720" rIns="91440" bIns="45720" rtlCol="0" anchor="ctr"/>
          <a:lstStyle>
            <a:lvl1pPr algn="l">
              <a:defRPr sz="1200" b="0">
                <a:solidFill>
                  <a:schemeClr val="accent3">
                    <a:lumMod val="60000"/>
                    <a:lumOff val="40000"/>
                  </a:schemeClr>
                </a:solidFill>
                <a:latin typeface="Arial" charset="0"/>
                <a:ea typeface="Arial" charset="0"/>
                <a:cs typeface="Arial" charset="0"/>
              </a:defRPr>
            </a:lvl1pPr>
          </a:lstStyle>
          <a:p>
            <a:r>
              <a:rPr lang="en-US"/>
              <a:t>DRAFT PODs Delegation Programme Scope</a:t>
            </a:r>
          </a:p>
        </p:txBody>
      </p:sp>
    </p:spTree>
    <p:extLst>
      <p:ext uri="{BB962C8B-B14F-4D97-AF65-F5344CB8AC3E}">
        <p14:creationId xmlns:p14="http://schemas.microsoft.com/office/powerpoint/2010/main" val="28375694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968FA69-2FA7-6306-428F-84C0DC2C7C09}"/>
              </a:ext>
            </a:extLst>
          </p:cNvPr>
          <p:cNvPicPr>
            <a:picLocks noChangeAspect="1"/>
          </p:cNvPicPr>
          <p:nvPr userDrawn="1"/>
        </p:nvPicPr>
        <p:blipFill>
          <a:blip r:embed="rId2"/>
          <a:stretch>
            <a:fillRect/>
          </a:stretch>
        </p:blipFill>
        <p:spPr>
          <a:xfrm>
            <a:off x="587352" y="6246199"/>
            <a:ext cx="11017297" cy="80861"/>
          </a:xfrm>
          <a:prstGeom prst="rect">
            <a:avLst/>
          </a:prstGeom>
        </p:spPr>
      </p:pic>
      <p:sp>
        <p:nvSpPr>
          <p:cNvPr id="10" name="Slide Number Placeholder 1">
            <a:extLst>
              <a:ext uri="{FF2B5EF4-FFF2-40B4-BE49-F238E27FC236}">
                <a16:creationId xmlns:a16="http://schemas.microsoft.com/office/drawing/2014/main" id="{A542D722-4768-4051-7E3E-9836C1273A5E}"/>
              </a:ext>
            </a:extLst>
          </p:cNvPr>
          <p:cNvSpPr>
            <a:spLocks noGrp="1"/>
          </p:cNvSpPr>
          <p:nvPr>
            <p:ph type="sldNum" sz="quarter" idx="4"/>
          </p:nvPr>
        </p:nvSpPr>
        <p:spPr>
          <a:xfrm>
            <a:off x="9306984" y="6326717"/>
            <a:ext cx="2885016" cy="531283"/>
          </a:xfrm>
          <a:prstGeom prst="rect">
            <a:avLst/>
          </a:prstGeom>
        </p:spPr>
        <p:txBody>
          <a:bodyPr/>
          <a:lstStyle/>
          <a:p>
            <a:fld id="{902D5018-2030-2046-84FC-87E41EA86E42}" type="slidenum">
              <a:rPr lang="en-US" smtClean="0"/>
              <a:pPr/>
              <a:t>‹#›</a:t>
            </a:fld>
            <a:endParaRPr lang="en-US"/>
          </a:p>
        </p:txBody>
      </p:sp>
      <p:pic>
        <p:nvPicPr>
          <p:cNvPr id="6" name="Picture 5" descr="A picture containing text&#10;&#10;Description automatically generated">
            <a:extLst>
              <a:ext uri="{FF2B5EF4-FFF2-40B4-BE49-F238E27FC236}">
                <a16:creationId xmlns:a16="http://schemas.microsoft.com/office/drawing/2014/main" id="{BD44F9A2-C231-C658-569F-6A561C00488F}"/>
              </a:ext>
            </a:extLst>
          </p:cNvPr>
          <p:cNvPicPr>
            <a:picLocks noChangeAspect="1"/>
          </p:cNvPicPr>
          <p:nvPr userDrawn="1"/>
        </p:nvPicPr>
        <p:blipFill>
          <a:blip r:embed="rId3"/>
          <a:stretch>
            <a:fillRect/>
          </a:stretch>
        </p:blipFill>
        <p:spPr>
          <a:xfrm>
            <a:off x="9664140" y="268864"/>
            <a:ext cx="2170704" cy="1136495"/>
          </a:xfrm>
          <a:prstGeom prst="rect">
            <a:avLst/>
          </a:prstGeom>
        </p:spPr>
      </p:pic>
      <p:pic>
        <p:nvPicPr>
          <p:cNvPr id="3" name="Picture 2" descr="A person wearing a lanyard and a black shirt&#10;&#10;Description automatically generated with low confidence">
            <a:extLst>
              <a:ext uri="{FF2B5EF4-FFF2-40B4-BE49-F238E27FC236}">
                <a16:creationId xmlns:a16="http://schemas.microsoft.com/office/drawing/2014/main" id="{837D0DA3-90B5-F671-1A5F-499D824B5FA6}"/>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4653" r="13945"/>
          <a:stretch/>
        </p:blipFill>
        <p:spPr>
          <a:xfrm>
            <a:off x="0" y="0"/>
            <a:ext cx="4252824" cy="6858000"/>
          </a:xfrm>
          <a:prstGeom prst="rect">
            <a:avLst/>
          </a:prstGeom>
        </p:spPr>
      </p:pic>
    </p:spTree>
    <p:extLst>
      <p:ext uri="{BB962C8B-B14F-4D97-AF65-F5344CB8AC3E}">
        <p14:creationId xmlns:p14="http://schemas.microsoft.com/office/powerpoint/2010/main" val="32698130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0" name="Content Placeholder 9"/>
          <p:cNvSpPr>
            <a:spLocks noGrp="1"/>
          </p:cNvSpPr>
          <p:nvPr>
            <p:ph sz="quarter" idx="10"/>
          </p:nvPr>
        </p:nvSpPr>
        <p:spPr>
          <a:xfrm>
            <a:off x="614920" y="1343804"/>
            <a:ext cx="10316899" cy="2244128"/>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0"/>
          <p:cNvSpPr>
            <a:spLocks noGrp="1"/>
          </p:cNvSpPr>
          <p:nvPr>
            <p:ph type="title"/>
          </p:nvPr>
        </p:nvSpPr>
        <p:spPr>
          <a:xfrm>
            <a:off x="609601" y="548641"/>
            <a:ext cx="8756073" cy="611649"/>
          </a:xfrm>
          <a:prstGeom prst="rect">
            <a:avLst/>
          </a:prstGeom>
        </p:spPr>
        <p:txBody>
          <a:bodyPr/>
          <a:lstStyle>
            <a:lvl1pPr>
              <a:defRPr sz="36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800">
              <a:solidFill>
                <a:srgbClr val="005EB8"/>
              </a:solidFill>
              <a:latin typeface="Arial" charset="0"/>
              <a:ea typeface="Arial" charset="0"/>
              <a:cs typeface="Arial" charset="0"/>
            </a:endParaRPr>
          </a:p>
        </p:txBody>
      </p:sp>
      <p:sp>
        <p:nvSpPr>
          <p:cNvPr id="8" name="TextBox 7"/>
          <p:cNvSpPr txBox="1"/>
          <p:nvPr userDrawn="1"/>
        </p:nvSpPr>
        <p:spPr>
          <a:xfrm>
            <a:off x="388419" y="6372537"/>
            <a:ext cx="863149"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a:solidFill>
                  <a:schemeClr val="accent3">
                    <a:lumMod val="60000"/>
                    <a:lumOff val="40000"/>
                  </a:schemeClr>
                </a:solidFill>
                <a:latin typeface="Arial" panose="020B0604020202020204" pitchFamily="34" charset="0"/>
                <a:cs typeface="Arial" panose="020B0604020202020204" pitchFamily="34" charset="0"/>
              </a:rPr>
              <a:t> </a:t>
            </a:r>
            <a:r>
              <a:rPr lang="en-US" sz="1200">
                <a:solidFill>
                  <a:schemeClr val="accent3"/>
                </a:solidFill>
                <a:latin typeface="Arial" panose="020B0604020202020204" pitchFamily="34" charset="0"/>
                <a:cs typeface="Arial" panose="020B0604020202020204" pitchFamily="34" charset="0"/>
              </a:rPr>
              <a:t>  </a:t>
            </a:r>
            <a:r>
              <a:rPr lang="en-US" sz="1200">
                <a:solidFill>
                  <a:srgbClr val="005EB8"/>
                </a:solidFill>
                <a:latin typeface="Arial" panose="020B0604020202020204" pitchFamily="34" charset="0"/>
                <a:cs typeface="Arial" panose="020B0604020202020204" pitchFamily="34" charset="0"/>
              </a:rPr>
              <a:t>|</a:t>
            </a:r>
            <a:endParaRPr lang="en-US" sz="1200">
              <a:solidFill>
                <a:schemeClr val="accent3"/>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636A1007-2E1D-4F0A-AB78-9E83277114D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312435" y="117946"/>
            <a:ext cx="760314" cy="430695"/>
          </a:xfrm>
          <a:prstGeom prst="rect">
            <a:avLst/>
          </a:prstGeom>
          <a:noFill/>
          <a:ln>
            <a:noFill/>
          </a:ln>
        </p:spPr>
      </p:pic>
    </p:spTree>
    <p:extLst>
      <p:ext uri="{BB962C8B-B14F-4D97-AF65-F5344CB8AC3E}">
        <p14:creationId xmlns:p14="http://schemas.microsoft.com/office/powerpoint/2010/main" val="3372550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08E90-F652-4B40-BD0B-1F8BC7EBCD06}"/>
              </a:ext>
            </a:extLst>
          </p:cNvPr>
          <p:cNvSpPr>
            <a:spLocks noGrp="1"/>
          </p:cNvSpPr>
          <p:nvPr>
            <p:ph type="ctrTitle"/>
          </p:nvPr>
        </p:nvSpPr>
        <p:spPr>
          <a:xfrm>
            <a:off x="854765" y="4209426"/>
            <a:ext cx="9144000" cy="601111"/>
          </a:xfrm>
        </p:spPr>
        <p:txBody>
          <a:bodyPr anchor="b">
            <a:normAutofit/>
          </a:bodyPr>
          <a:lstStyle>
            <a:lvl1pPr algn="l">
              <a:defRPr sz="360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61F7CE30-6632-4A18-9007-59691A06EF81}"/>
              </a:ext>
            </a:extLst>
          </p:cNvPr>
          <p:cNvSpPr>
            <a:spLocks noGrp="1"/>
          </p:cNvSpPr>
          <p:nvPr>
            <p:ph type="subTitle" idx="1"/>
          </p:nvPr>
        </p:nvSpPr>
        <p:spPr>
          <a:xfrm>
            <a:off x="854765" y="4843667"/>
            <a:ext cx="9144000" cy="466379"/>
          </a:xfrm>
        </p:spPr>
        <p:txBody>
          <a:bodyPr>
            <a:normAutofit/>
          </a:bodyPr>
          <a:lstStyle>
            <a:lvl1pPr marL="0" indent="0" algn="l">
              <a:buNone/>
              <a:defRPr sz="1800">
                <a:solidFill>
                  <a:srgbClr val="005EB8"/>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13227488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FCB08CE-B749-4A34-8E38-256DAB23FDA3}"/>
              </a:ext>
            </a:extLst>
          </p:cNvPr>
          <p:cNvSpPr txBox="1"/>
          <p:nvPr userDrawn="1"/>
        </p:nvSpPr>
        <p:spPr>
          <a:xfrm>
            <a:off x="291314" y="6372536"/>
            <a:ext cx="647362"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a:solidFill>
                  <a:schemeClr val="accent3">
                    <a:lumMod val="60000"/>
                    <a:lumOff val="40000"/>
                  </a:schemeClr>
                </a:solidFill>
                <a:latin typeface="Arial" panose="020B0604020202020204" pitchFamily="34" charset="0"/>
                <a:cs typeface="Arial" panose="020B0604020202020204" pitchFamily="34" charset="0"/>
              </a:rPr>
              <a:t> </a:t>
            </a:r>
            <a:r>
              <a:rPr lang="en-US" sz="1200">
                <a:solidFill>
                  <a:schemeClr val="accent3"/>
                </a:solidFill>
                <a:latin typeface="Arial" panose="020B0604020202020204" pitchFamily="34" charset="0"/>
                <a:cs typeface="Arial" panose="020B0604020202020204" pitchFamily="34" charset="0"/>
              </a:rPr>
              <a:t>  </a:t>
            </a:r>
            <a:r>
              <a:rPr lang="en-US" sz="1200">
                <a:solidFill>
                  <a:srgbClr val="005EB8"/>
                </a:solidFill>
                <a:latin typeface="Arial" panose="020B0604020202020204" pitchFamily="34" charset="0"/>
                <a:cs typeface="Arial" panose="020B0604020202020204" pitchFamily="34" charset="0"/>
              </a:rPr>
              <a:t>|</a:t>
            </a:r>
            <a:endParaRPr lang="en-US" sz="1200">
              <a:solidFill>
                <a:schemeClr val="accent3"/>
              </a:solidFill>
              <a:latin typeface="Arial" panose="020B0604020202020204" pitchFamily="34" charset="0"/>
              <a:cs typeface="Arial" panose="020B0604020202020204" pitchFamily="34" charset="0"/>
            </a:endParaRPr>
          </a:p>
        </p:txBody>
      </p:sp>
      <p:sp>
        <p:nvSpPr>
          <p:cNvPr id="12" name="Title 10">
            <a:extLst>
              <a:ext uri="{FF2B5EF4-FFF2-40B4-BE49-F238E27FC236}">
                <a16:creationId xmlns:a16="http://schemas.microsoft.com/office/drawing/2014/main" id="{22B34758-9E88-47CF-97D6-6500D97D9E41}"/>
              </a:ext>
            </a:extLst>
          </p:cNvPr>
          <p:cNvSpPr>
            <a:spLocks noGrp="1"/>
          </p:cNvSpPr>
          <p:nvPr>
            <p:ph type="title"/>
          </p:nvPr>
        </p:nvSpPr>
        <p:spPr>
          <a:xfrm>
            <a:off x="784109" y="1210682"/>
            <a:ext cx="10641498" cy="611649"/>
          </a:xfrm>
          <a:prstGeom prst="rect">
            <a:avLst/>
          </a:prstGeom>
        </p:spPr>
        <p:txBody>
          <a:bodyPr/>
          <a:lstStyle>
            <a:lvl1pPr>
              <a:defRPr sz="36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800">
              <a:solidFill>
                <a:srgbClr val="005EB8"/>
              </a:solidFill>
              <a:latin typeface="Arial" charset="0"/>
              <a:ea typeface="Arial" charset="0"/>
              <a:cs typeface="Arial" charset="0"/>
            </a:endParaRPr>
          </a:p>
        </p:txBody>
      </p:sp>
      <p:sp>
        <p:nvSpPr>
          <p:cNvPr id="13" name="Content Placeholder 9">
            <a:extLst>
              <a:ext uri="{FF2B5EF4-FFF2-40B4-BE49-F238E27FC236}">
                <a16:creationId xmlns:a16="http://schemas.microsoft.com/office/drawing/2014/main" id="{34C2919C-3AD4-436F-A0CC-4F48C43AA521}"/>
              </a:ext>
            </a:extLst>
          </p:cNvPr>
          <p:cNvSpPr>
            <a:spLocks noGrp="1"/>
          </p:cNvSpPr>
          <p:nvPr>
            <p:ph sz="quarter" idx="10"/>
          </p:nvPr>
        </p:nvSpPr>
        <p:spPr>
          <a:xfrm>
            <a:off x="784109" y="2141151"/>
            <a:ext cx="10641498" cy="2244128"/>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Footer Placeholder 2">
            <a:extLst>
              <a:ext uri="{FF2B5EF4-FFF2-40B4-BE49-F238E27FC236}">
                <a16:creationId xmlns:a16="http://schemas.microsoft.com/office/drawing/2014/main" id="{5AB091A9-979F-438D-A004-40CFB3EAC3A7}"/>
              </a:ext>
            </a:extLst>
          </p:cNvPr>
          <p:cNvSpPr>
            <a:spLocks noGrp="1"/>
          </p:cNvSpPr>
          <p:nvPr>
            <p:ph type="ftr" sz="quarter" idx="3"/>
          </p:nvPr>
        </p:nvSpPr>
        <p:spPr>
          <a:xfrm>
            <a:off x="690676" y="6333439"/>
            <a:ext cx="5723164" cy="365125"/>
          </a:xfrm>
          <a:prstGeom prst="rect">
            <a:avLst/>
          </a:prstGeom>
        </p:spPr>
        <p:txBody>
          <a:bodyPr vert="horz" lIns="91440" tIns="45720" rIns="91440" bIns="45720" rtlCol="0" anchor="ctr"/>
          <a:lstStyle>
            <a:lvl1pPr algn="l">
              <a:defRPr sz="1200" b="0">
                <a:solidFill>
                  <a:schemeClr val="accent3">
                    <a:lumMod val="60000"/>
                    <a:lumOff val="40000"/>
                  </a:schemeClr>
                </a:solidFill>
                <a:latin typeface="Arial" charset="0"/>
                <a:ea typeface="Arial" charset="0"/>
                <a:cs typeface="Arial" charset="0"/>
              </a:defRPr>
            </a:lvl1pPr>
          </a:lstStyle>
          <a:p>
            <a:r>
              <a:rPr lang="en-US"/>
              <a:t>Presentation title</a:t>
            </a:r>
          </a:p>
        </p:txBody>
      </p:sp>
    </p:spTree>
    <p:extLst>
      <p:ext uri="{BB962C8B-B14F-4D97-AF65-F5344CB8AC3E}">
        <p14:creationId xmlns:p14="http://schemas.microsoft.com/office/powerpoint/2010/main" val="12607477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7_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1E51580-E2D0-D89B-43F9-552AD36B95DE}"/>
              </a:ext>
            </a:extLst>
          </p:cNvPr>
          <p:cNvPicPr>
            <a:picLocks noChangeAspect="1"/>
          </p:cNvPicPr>
          <p:nvPr userDrawn="1"/>
        </p:nvPicPr>
        <p:blipFill>
          <a:blip r:embed="rId2"/>
          <a:stretch>
            <a:fillRect/>
          </a:stretch>
        </p:blipFill>
        <p:spPr>
          <a:xfrm>
            <a:off x="587352" y="6246199"/>
            <a:ext cx="11017297" cy="80861"/>
          </a:xfrm>
          <a:prstGeom prst="rect">
            <a:avLst/>
          </a:prstGeom>
        </p:spPr>
      </p:pic>
      <p:sp>
        <p:nvSpPr>
          <p:cNvPr id="8" name="Slide Number Placeholder 1">
            <a:extLst>
              <a:ext uri="{FF2B5EF4-FFF2-40B4-BE49-F238E27FC236}">
                <a16:creationId xmlns:a16="http://schemas.microsoft.com/office/drawing/2014/main" id="{B5B98FC0-D012-69F4-7608-88731454C538}"/>
              </a:ext>
            </a:extLst>
          </p:cNvPr>
          <p:cNvSpPr>
            <a:spLocks noGrp="1"/>
          </p:cNvSpPr>
          <p:nvPr>
            <p:ph type="sldNum" sz="quarter" idx="4"/>
          </p:nvPr>
        </p:nvSpPr>
        <p:spPr>
          <a:xfrm>
            <a:off x="9306984" y="6326717"/>
            <a:ext cx="2885016" cy="531283"/>
          </a:xfrm>
          <a:prstGeom prst="rect">
            <a:avLst/>
          </a:prstGeom>
        </p:spPr>
        <p:txBody>
          <a:bodyPr/>
          <a:lstStyle/>
          <a:p>
            <a:fld id="{902D5018-2030-2046-84FC-87E41EA86E42}" type="slidenum">
              <a:rPr lang="en-US" smtClean="0"/>
              <a:pPr/>
              <a:t>‹#›</a:t>
            </a:fld>
            <a:endParaRPr lang="en-US"/>
          </a:p>
        </p:txBody>
      </p:sp>
    </p:spTree>
    <p:extLst>
      <p:ext uri="{BB962C8B-B14F-4D97-AF65-F5344CB8AC3E}">
        <p14:creationId xmlns:p14="http://schemas.microsoft.com/office/powerpoint/2010/main" val="32581299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D8DE0-C179-948E-7905-1C1F84D9A289}"/>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E6176AA1-BA1D-1C3D-1F5E-97E40BCCCD2C}"/>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0249F6EA-408A-D7DC-881F-1F922A777638}"/>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44AAF160-B167-B2DE-9F61-09CC9F84DFE4}"/>
              </a:ext>
            </a:extLst>
          </p:cNvPr>
          <p:cNvSpPr>
            <a:spLocks noGrp="1"/>
          </p:cNvSpPr>
          <p:nvPr>
            <p:ph type="dt" sz="half" idx="10"/>
          </p:nvPr>
        </p:nvSpPr>
        <p:spPr/>
        <p:txBody>
          <a:bodyPr/>
          <a:lstStyle/>
          <a:p>
            <a:fld id="{EC09A113-1DD5-4ED2-ADD0-48AF3C39368B}" type="datetime1">
              <a:rPr lang="en-GB" smtClean="0"/>
              <a:t>29/07/2025</a:t>
            </a:fld>
            <a:endParaRPr lang="en-GB"/>
          </a:p>
        </p:txBody>
      </p:sp>
      <p:sp>
        <p:nvSpPr>
          <p:cNvPr id="6" name="Footer Placeholder 5">
            <a:extLst>
              <a:ext uri="{FF2B5EF4-FFF2-40B4-BE49-F238E27FC236}">
                <a16:creationId xmlns:a16="http://schemas.microsoft.com/office/drawing/2014/main" id="{647C1AE0-89A3-B997-F978-17B7F3ED242E}"/>
              </a:ext>
            </a:extLst>
          </p:cNvPr>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32652790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1E51580-E2D0-D89B-43F9-552AD36B95DE}"/>
              </a:ext>
            </a:extLst>
          </p:cNvPr>
          <p:cNvPicPr>
            <a:picLocks noChangeAspect="1"/>
          </p:cNvPicPr>
          <p:nvPr userDrawn="1"/>
        </p:nvPicPr>
        <p:blipFill>
          <a:blip r:embed="rId2"/>
          <a:stretch>
            <a:fillRect/>
          </a:stretch>
        </p:blipFill>
        <p:spPr>
          <a:xfrm>
            <a:off x="587352" y="6246199"/>
            <a:ext cx="11017297" cy="80861"/>
          </a:xfrm>
          <a:prstGeom prst="rect">
            <a:avLst/>
          </a:prstGeom>
        </p:spPr>
      </p:pic>
      <p:sp>
        <p:nvSpPr>
          <p:cNvPr id="8" name="Slide Number Placeholder 1">
            <a:extLst>
              <a:ext uri="{FF2B5EF4-FFF2-40B4-BE49-F238E27FC236}">
                <a16:creationId xmlns:a16="http://schemas.microsoft.com/office/drawing/2014/main" id="{B5B98FC0-D012-69F4-7608-88731454C538}"/>
              </a:ext>
            </a:extLst>
          </p:cNvPr>
          <p:cNvSpPr>
            <a:spLocks noGrp="1"/>
          </p:cNvSpPr>
          <p:nvPr>
            <p:ph type="sldNum" sz="quarter" idx="4"/>
          </p:nvPr>
        </p:nvSpPr>
        <p:spPr>
          <a:xfrm>
            <a:off x="9306984" y="6326717"/>
            <a:ext cx="2885016" cy="531283"/>
          </a:xfrm>
          <a:prstGeom prst="rect">
            <a:avLst/>
          </a:prstGeom>
        </p:spPr>
        <p:txBody>
          <a:bodyPr/>
          <a:lstStyle/>
          <a:p>
            <a:fld id="{902D5018-2030-2046-84FC-87E41EA86E42}" type="slidenum">
              <a:rPr lang="en-US" smtClean="0"/>
              <a:pPr/>
              <a:t>‹#›</a:t>
            </a:fld>
            <a:endParaRPr lang="en-US"/>
          </a:p>
        </p:txBody>
      </p:sp>
      <p:pic>
        <p:nvPicPr>
          <p:cNvPr id="9" name="Picture 8" descr="A picture containing text&#10;&#10;Description automatically generated">
            <a:extLst>
              <a:ext uri="{FF2B5EF4-FFF2-40B4-BE49-F238E27FC236}">
                <a16:creationId xmlns:a16="http://schemas.microsoft.com/office/drawing/2014/main" id="{536A7C91-36E7-1862-97B3-88016801F0B9}"/>
              </a:ext>
            </a:extLst>
          </p:cNvPr>
          <p:cNvPicPr>
            <a:picLocks noChangeAspect="1"/>
          </p:cNvPicPr>
          <p:nvPr userDrawn="1"/>
        </p:nvPicPr>
        <p:blipFill>
          <a:blip r:embed="rId3"/>
          <a:stretch>
            <a:fillRect/>
          </a:stretch>
        </p:blipFill>
        <p:spPr>
          <a:xfrm>
            <a:off x="10140899" y="250757"/>
            <a:ext cx="1675515" cy="877233"/>
          </a:xfrm>
          <a:prstGeom prst="rect">
            <a:avLst/>
          </a:prstGeom>
        </p:spPr>
      </p:pic>
    </p:spTree>
    <p:extLst>
      <p:ext uri="{BB962C8B-B14F-4D97-AF65-F5344CB8AC3E}">
        <p14:creationId xmlns:p14="http://schemas.microsoft.com/office/powerpoint/2010/main" val="36264873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48E00FC-9233-4131-AD9D-DFEEE3108502}"/>
              </a:ext>
            </a:extLst>
          </p:cNvPr>
          <p:cNvSpPr/>
          <p:nvPr userDrawn="1"/>
        </p:nvSpPr>
        <p:spPr>
          <a:xfrm>
            <a:off x="7839739" y="3059074"/>
            <a:ext cx="4352260" cy="3798927"/>
          </a:xfrm>
          <a:prstGeom prst="rect">
            <a:avLst/>
          </a:prstGeom>
          <a:solidFill>
            <a:srgbClr val="172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9" name="Rectangle 8">
            <a:extLst>
              <a:ext uri="{FF2B5EF4-FFF2-40B4-BE49-F238E27FC236}">
                <a16:creationId xmlns:a16="http://schemas.microsoft.com/office/drawing/2014/main" id="{B46C07E7-FA9C-130B-0DAF-A001AFBFC2CB}"/>
              </a:ext>
            </a:extLst>
          </p:cNvPr>
          <p:cNvSpPr/>
          <p:nvPr userDrawn="1"/>
        </p:nvSpPr>
        <p:spPr>
          <a:xfrm>
            <a:off x="7839739" y="1"/>
            <a:ext cx="4352261" cy="2942336"/>
          </a:xfrm>
          <a:prstGeom prst="rect">
            <a:avLst/>
          </a:prstGeom>
          <a:solidFill>
            <a:srgbClr val="172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pic>
        <p:nvPicPr>
          <p:cNvPr id="11" name="Picture 10">
            <a:extLst>
              <a:ext uri="{FF2B5EF4-FFF2-40B4-BE49-F238E27FC236}">
                <a16:creationId xmlns:a16="http://schemas.microsoft.com/office/drawing/2014/main" id="{A20BA196-750E-BA02-50EF-0C79A320D82B}"/>
              </a:ext>
            </a:extLst>
          </p:cNvPr>
          <p:cNvPicPr>
            <a:picLocks noChangeAspect="1"/>
          </p:cNvPicPr>
          <p:nvPr userDrawn="1"/>
        </p:nvPicPr>
        <p:blipFill>
          <a:blip r:embed="rId2"/>
          <a:stretch>
            <a:fillRect/>
          </a:stretch>
        </p:blipFill>
        <p:spPr>
          <a:xfrm>
            <a:off x="587352" y="6246199"/>
            <a:ext cx="11017297" cy="80861"/>
          </a:xfrm>
          <a:prstGeom prst="rect">
            <a:avLst/>
          </a:prstGeom>
        </p:spPr>
      </p:pic>
      <p:sp>
        <p:nvSpPr>
          <p:cNvPr id="12" name="Slide Number Placeholder 3">
            <a:extLst>
              <a:ext uri="{FF2B5EF4-FFF2-40B4-BE49-F238E27FC236}">
                <a16:creationId xmlns:a16="http://schemas.microsoft.com/office/drawing/2014/main" id="{8C40FBA6-CDC3-3753-6029-06B6FF70E12D}"/>
              </a:ext>
            </a:extLst>
          </p:cNvPr>
          <p:cNvSpPr>
            <a:spLocks noGrp="1"/>
          </p:cNvSpPr>
          <p:nvPr>
            <p:ph type="sldNum" sz="quarter" idx="4"/>
          </p:nvPr>
        </p:nvSpPr>
        <p:spPr>
          <a:xfrm>
            <a:off x="9306984" y="6326717"/>
            <a:ext cx="2885016" cy="531283"/>
          </a:xfrm>
          <a:prstGeom prst="rect">
            <a:avLst/>
          </a:prstGeom>
        </p:spPr>
        <p:txBody>
          <a:bodyPr/>
          <a:lstStyle/>
          <a:p>
            <a:fld id="{902D5018-2030-2046-84FC-87E41EA86E42}" type="slidenum">
              <a:rPr lang="en-US" smtClean="0">
                <a:solidFill>
                  <a:schemeClr val="bg1"/>
                </a:solidFill>
              </a:rPr>
              <a:pPr/>
              <a:t>‹#›</a:t>
            </a:fld>
            <a:endParaRPr lang="en-US">
              <a:solidFill>
                <a:schemeClr val="bg1"/>
              </a:solidFill>
            </a:endParaRPr>
          </a:p>
        </p:txBody>
      </p:sp>
      <p:pic>
        <p:nvPicPr>
          <p:cNvPr id="13" name="Picture 12" descr="A picture containing text&#10;&#10;Description automatically generated">
            <a:extLst>
              <a:ext uri="{FF2B5EF4-FFF2-40B4-BE49-F238E27FC236}">
                <a16:creationId xmlns:a16="http://schemas.microsoft.com/office/drawing/2014/main" id="{FFFEDBC5-C4CC-A5DE-0D9F-51FEF8C0CCC2}"/>
              </a:ext>
            </a:extLst>
          </p:cNvPr>
          <p:cNvPicPr>
            <a:picLocks noChangeAspect="1"/>
          </p:cNvPicPr>
          <p:nvPr userDrawn="1"/>
        </p:nvPicPr>
        <p:blipFill>
          <a:blip r:embed="rId3"/>
          <a:stretch>
            <a:fillRect/>
          </a:stretch>
        </p:blipFill>
        <p:spPr>
          <a:xfrm>
            <a:off x="579533" y="522361"/>
            <a:ext cx="1696535" cy="888239"/>
          </a:xfrm>
          <a:prstGeom prst="rect">
            <a:avLst/>
          </a:prstGeom>
        </p:spPr>
      </p:pic>
    </p:spTree>
    <p:extLst>
      <p:ext uri="{BB962C8B-B14F-4D97-AF65-F5344CB8AC3E}">
        <p14:creationId xmlns:p14="http://schemas.microsoft.com/office/powerpoint/2010/main" val="24241163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Picture 9" descr="Shape&#10;&#10;Description automatically generated">
            <a:extLst>
              <a:ext uri="{FF2B5EF4-FFF2-40B4-BE49-F238E27FC236}">
                <a16:creationId xmlns:a16="http://schemas.microsoft.com/office/drawing/2014/main" id="{1ACC9CC1-D483-B008-EF12-BE325E391649}"/>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91D54EA1-E216-0D6B-A717-F4F6D2D46C17}"/>
              </a:ext>
            </a:extLst>
          </p:cNvPr>
          <p:cNvPicPr>
            <a:picLocks noChangeAspect="1"/>
          </p:cNvPicPr>
          <p:nvPr userDrawn="1"/>
        </p:nvPicPr>
        <p:blipFill>
          <a:blip r:embed="rId3"/>
          <a:stretch>
            <a:fillRect/>
          </a:stretch>
        </p:blipFill>
        <p:spPr>
          <a:xfrm>
            <a:off x="587352" y="6246199"/>
            <a:ext cx="11017297" cy="80861"/>
          </a:xfrm>
          <a:prstGeom prst="rect">
            <a:avLst/>
          </a:prstGeom>
        </p:spPr>
      </p:pic>
      <p:sp>
        <p:nvSpPr>
          <p:cNvPr id="12" name="Slide Number Placeholder 1">
            <a:extLst>
              <a:ext uri="{FF2B5EF4-FFF2-40B4-BE49-F238E27FC236}">
                <a16:creationId xmlns:a16="http://schemas.microsoft.com/office/drawing/2014/main" id="{3955A6EE-45EF-761F-F0B5-10CC3AE23D8A}"/>
              </a:ext>
            </a:extLst>
          </p:cNvPr>
          <p:cNvSpPr>
            <a:spLocks noGrp="1"/>
          </p:cNvSpPr>
          <p:nvPr>
            <p:ph type="sldNum" sz="quarter" idx="4"/>
          </p:nvPr>
        </p:nvSpPr>
        <p:spPr>
          <a:xfrm>
            <a:off x="9306984" y="6326717"/>
            <a:ext cx="2885016" cy="531283"/>
          </a:xfrm>
          <a:prstGeom prst="rect">
            <a:avLst/>
          </a:prstGeom>
        </p:spPr>
        <p:txBody>
          <a:bodyPr/>
          <a:lstStyle/>
          <a:p>
            <a:fld id="{902D5018-2030-2046-84FC-87E41EA86E42}" type="slidenum">
              <a:rPr lang="en-US" smtClean="0">
                <a:solidFill>
                  <a:schemeClr val="bg1"/>
                </a:solidFill>
              </a:rPr>
              <a:pPr/>
              <a:t>‹#›</a:t>
            </a:fld>
            <a:endParaRPr lang="en-US">
              <a:solidFill>
                <a:schemeClr val="bg1"/>
              </a:solidFill>
            </a:endParaRPr>
          </a:p>
        </p:txBody>
      </p:sp>
      <p:pic>
        <p:nvPicPr>
          <p:cNvPr id="13" name="Picture 12">
            <a:extLst>
              <a:ext uri="{FF2B5EF4-FFF2-40B4-BE49-F238E27FC236}">
                <a16:creationId xmlns:a16="http://schemas.microsoft.com/office/drawing/2014/main" id="{CB1A0EC9-577D-5648-2D71-F6B83AE25B2F}"/>
              </a:ext>
            </a:extLst>
          </p:cNvPr>
          <p:cNvPicPr>
            <a:picLocks noChangeAspect="1"/>
          </p:cNvPicPr>
          <p:nvPr userDrawn="1"/>
        </p:nvPicPr>
        <p:blipFill>
          <a:blip r:embed="rId4"/>
          <a:stretch>
            <a:fillRect/>
          </a:stretch>
        </p:blipFill>
        <p:spPr>
          <a:xfrm>
            <a:off x="587352" y="530941"/>
            <a:ext cx="1724113" cy="879649"/>
          </a:xfrm>
          <a:prstGeom prst="rect">
            <a:avLst/>
          </a:prstGeom>
        </p:spPr>
      </p:pic>
    </p:spTree>
    <p:extLst>
      <p:ext uri="{BB962C8B-B14F-4D97-AF65-F5344CB8AC3E}">
        <p14:creationId xmlns:p14="http://schemas.microsoft.com/office/powerpoint/2010/main" val="16223594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83574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7BB11E-EDA3-4E46-0B41-938F1E1856CA}"/>
              </a:ext>
            </a:extLst>
          </p:cNvPr>
          <p:cNvSpPr>
            <a:spLocks noGrp="1"/>
          </p:cNvSpPr>
          <p:nvPr>
            <p:ph type="dt" sz="half" idx="10"/>
          </p:nvPr>
        </p:nvSpPr>
        <p:spPr/>
        <p:txBody>
          <a:bodyPr/>
          <a:lstStyle/>
          <a:p>
            <a:fld id="{4A69E64B-1C40-C940-AF35-5E0A11CA8507}" type="datetimeFigureOut">
              <a:rPr lang="en-US" smtClean="0"/>
              <a:t>7/29/2025</a:t>
            </a:fld>
            <a:endParaRPr lang="en-US"/>
          </a:p>
        </p:txBody>
      </p:sp>
      <p:sp>
        <p:nvSpPr>
          <p:cNvPr id="3" name="Footer Placeholder 2">
            <a:extLst>
              <a:ext uri="{FF2B5EF4-FFF2-40B4-BE49-F238E27FC236}">
                <a16:creationId xmlns:a16="http://schemas.microsoft.com/office/drawing/2014/main" id="{1E6BCD69-E971-8CB2-24FB-184EEC3E7F9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DEC213C-1CF5-9C3F-12DB-B74F2D2D8EFD}"/>
              </a:ext>
            </a:extLst>
          </p:cNvPr>
          <p:cNvSpPr>
            <a:spLocks noGrp="1"/>
          </p:cNvSpPr>
          <p:nvPr>
            <p:ph type="sldNum" sz="quarter" idx="12"/>
          </p:nvPr>
        </p:nvSpPr>
        <p:spPr/>
        <p:txBody>
          <a:bodyPr/>
          <a:lstStyle/>
          <a:p>
            <a:fld id="{F3A45D8A-0D20-AD44-9033-AE9AB06E1129}" type="slidenum">
              <a:rPr lang="en-US" smtClean="0"/>
              <a:t>‹#›</a:t>
            </a:fld>
            <a:endParaRPr lang="en-US"/>
          </a:p>
        </p:txBody>
      </p:sp>
    </p:spTree>
    <p:extLst>
      <p:ext uri="{BB962C8B-B14F-4D97-AF65-F5344CB8AC3E}">
        <p14:creationId xmlns:p14="http://schemas.microsoft.com/office/powerpoint/2010/main" val="16775679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theme" Target="../theme/theme2.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 Type="http://schemas.openxmlformats.org/officeDocument/2006/relationships/slideLayout" Target="../slideLayouts/slideLayout27.xml"/><Relationship Id="rId21" Type="http://schemas.openxmlformats.org/officeDocument/2006/relationships/theme" Target="../theme/theme3.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image" Target="../media/image1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84CF18-E850-7BEC-9947-5E5C8B43004A}"/>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787F219-2797-92C6-FA30-4F6C6A9415F0}"/>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F41F528-3F74-D9E3-48C3-E9A1B53BCC82}"/>
              </a:ext>
            </a:extLst>
          </p:cNvPr>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4A69E64B-1C40-C940-AF35-5E0A11CA8507}" type="datetimeFigureOut">
              <a:rPr lang="en-US" smtClean="0"/>
              <a:t>7/29/2025</a:t>
            </a:fld>
            <a:endParaRPr lang="en-US"/>
          </a:p>
        </p:txBody>
      </p:sp>
      <p:sp>
        <p:nvSpPr>
          <p:cNvPr id="5" name="Footer Placeholder 4">
            <a:extLst>
              <a:ext uri="{FF2B5EF4-FFF2-40B4-BE49-F238E27FC236}">
                <a16:creationId xmlns:a16="http://schemas.microsoft.com/office/drawing/2014/main" id="{53638FC3-7F9B-564C-DE6E-D72046C15A61}"/>
              </a:ext>
            </a:extLst>
          </p:cNvPr>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6DE7347-3B8C-C72A-91D0-63AF659B5C42}"/>
              </a:ext>
            </a:extLst>
          </p:cNvPr>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F3A45D8A-0D20-AD44-9033-AE9AB06E1129}" type="slidenum">
              <a:rPr lang="en-US" smtClean="0"/>
              <a:t>‹#›</a:t>
            </a:fld>
            <a:endParaRPr lang="en-US"/>
          </a:p>
        </p:txBody>
      </p:sp>
    </p:spTree>
    <p:extLst>
      <p:ext uri="{BB962C8B-B14F-4D97-AF65-F5344CB8AC3E}">
        <p14:creationId xmlns:p14="http://schemas.microsoft.com/office/powerpoint/2010/main" val="78084034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726" r:id="rId3"/>
    <p:sldLayoutId id="2147483727"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32439" y="1651747"/>
            <a:ext cx="11513819" cy="4125805"/>
          </a:xfrm>
          <a:prstGeom prst="rect">
            <a:avLst/>
          </a:prstGeom>
        </p:spPr>
        <p:txBody>
          <a:bodyPr vert="horz" lIns="91440" tIns="45720" rIns="91440" bIns="45720" rtlCol="0">
            <a:normAutofit/>
          </a:bodyPr>
          <a:lstStyle/>
          <a:p>
            <a:pPr lvl="0"/>
            <a:r>
              <a:rPr lang="en-GB"/>
              <a:t>Click to edit Master text style</a:t>
            </a:r>
          </a:p>
        </p:txBody>
      </p:sp>
      <p:sp>
        <p:nvSpPr>
          <p:cNvPr id="21" name="Slide Number Placeholder 5"/>
          <p:cNvSpPr>
            <a:spLocks noGrp="1"/>
          </p:cNvSpPr>
          <p:nvPr>
            <p:ph type="sldNum" sz="quarter" idx="4"/>
          </p:nvPr>
        </p:nvSpPr>
        <p:spPr>
          <a:xfrm>
            <a:off x="9235263" y="6407679"/>
            <a:ext cx="2844800" cy="365125"/>
          </a:xfrm>
          <a:prstGeom prst="rect">
            <a:avLst/>
          </a:prstGeom>
        </p:spPr>
        <p:txBody>
          <a:bodyPr vert="horz" lIns="91440" tIns="45720" rIns="91440" bIns="45720" rtlCol="0" anchor="ctr"/>
          <a:lstStyle>
            <a:lvl1pPr algn="r">
              <a:defRPr sz="1200">
                <a:solidFill>
                  <a:schemeClr val="tx2"/>
                </a:solidFill>
                <a:latin typeface="Arial"/>
                <a:cs typeface="Arial"/>
              </a:defRPr>
            </a:lvl1pPr>
          </a:lstStyle>
          <a:p>
            <a:fld id="{902D5018-2030-2046-84FC-87E41EA86E42}" type="slidenum">
              <a:rPr lang="en-US" smtClean="0"/>
              <a:pPr/>
              <a:t>‹#›</a:t>
            </a:fld>
            <a:endParaRPr lang="en-US"/>
          </a:p>
        </p:txBody>
      </p:sp>
      <p:sp>
        <p:nvSpPr>
          <p:cNvPr id="26" name="Title Placeholder 1"/>
          <p:cNvSpPr>
            <a:spLocks noGrp="1"/>
          </p:cNvSpPr>
          <p:nvPr>
            <p:ph type="title"/>
          </p:nvPr>
        </p:nvSpPr>
        <p:spPr>
          <a:xfrm>
            <a:off x="332440" y="692723"/>
            <a:ext cx="8602296" cy="667725"/>
          </a:xfrm>
          <a:prstGeom prst="rect">
            <a:avLst/>
          </a:prstGeom>
        </p:spPr>
        <p:txBody>
          <a:bodyPr vert="horz" lIns="91440" tIns="45720" rIns="91440" bIns="45720" rtlCol="0" anchor="ctr">
            <a:normAutofit/>
          </a:bodyPr>
          <a:lstStyle/>
          <a:p>
            <a:r>
              <a:rPr lang="en-GB" sz="3600" b="1">
                <a:solidFill>
                  <a:schemeClr val="tx2"/>
                </a:solidFill>
                <a:latin typeface="+mj-lt"/>
                <a:cs typeface="Arial"/>
              </a:rPr>
              <a:t>Click</a:t>
            </a:r>
            <a:r>
              <a:rPr lang="en-GB" sz="3600" b="1" baseline="0">
                <a:solidFill>
                  <a:schemeClr val="tx2"/>
                </a:solidFill>
                <a:latin typeface="+mj-lt"/>
                <a:cs typeface="Arial"/>
              </a:rPr>
              <a:t> to edit the master title style</a:t>
            </a:r>
            <a:endParaRPr lang="en-GB" sz="3600" b="1">
              <a:solidFill>
                <a:schemeClr val="tx2"/>
              </a:solidFill>
              <a:latin typeface="+mj-lt"/>
              <a:cs typeface="Arial"/>
            </a:endParaRPr>
          </a:p>
        </p:txBody>
      </p:sp>
    </p:spTree>
    <p:extLst>
      <p:ext uri="{BB962C8B-B14F-4D97-AF65-F5344CB8AC3E}">
        <p14:creationId xmlns:p14="http://schemas.microsoft.com/office/powerpoint/2010/main" val="3187042463"/>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28" r:id="rId6"/>
    <p:sldLayoutId id="2147483729" r:id="rId7"/>
    <p:sldLayoutId id="2147483730" r:id="rId8"/>
    <p:sldLayoutId id="2147483731" r:id="rId9"/>
    <p:sldLayoutId id="2147483732" r:id="rId10"/>
  </p:sldLayoutIdLst>
  <p:hf sldNum="0" hdr="0" ftr="0"/>
  <p:txStyles>
    <p:titleStyle>
      <a:lvl1pPr algn="l" defTabSz="457189" rtl="0" eaLnBrk="1" latinLnBrk="0" hangingPunct="1">
        <a:spcBef>
          <a:spcPct val="0"/>
        </a:spcBef>
        <a:buNone/>
        <a:defRPr lang="en-GB" sz="3600" b="1" i="0" kern="1200" baseline="0" smtClean="0">
          <a:solidFill>
            <a:srgbClr val="674786"/>
          </a:solidFill>
          <a:latin typeface="Arial"/>
          <a:ea typeface="+mj-ea"/>
          <a:cs typeface="Arial"/>
        </a:defRPr>
      </a:lvl1pPr>
    </p:titleStyle>
    <p:bodyStyle>
      <a:lvl1pPr marL="342891" indent="-342891" algn="l" defTabSz="457189" rtl="0" eaLnBrk="1" latinLnBrk="0" hangingPunct="1">
        <a:spcBef>
          <a:spcPct val="20000"/>
        </a:spcBef>
        <a:buClr>
          <a:schemeClr val="tx2"/>
        </a:buClr>
        <a:buFont typeface="Arial"/>
        <a:buChar char="•"/>
        <a:defRPr sz="2400" kern="1200">
          <a:solidFill>
            <a:srgbClr val="000000"/>
          </a:solidFill>
          <a:latin typeface="+mn-lt"/>
          <a:ea typeface="+mn-ea"/>
          <a:cs typeface="+mn-cs"/>
        </a:defRPr>
      </a:lvl1pPr>
      <a:lvl2pPr marL="742932" indent="-285744" algn="l" defTabSz="457189" rtl="0" eaLnBrk="1" latinLnBrk="0" hangingPunct="1">
        <a:spcBef>
          <a:spcPct val="20000"/>
        </a:spcBef>
        <a:buClr>
          <a:schemeClr val="tx2"/>
        </a:buClr>
        <a:buFont typeface="Arial"/>
        <a:buChar char="•"/>
        <a:defRPr sz="2400" kern="1200">
          <a:solidFill>
            <a:schemeClr val="tx1"/>
          </a:solidFill>
          <a:latin typeface="+mn-lt"/>
          <a:ea typeface="+mn-ea"/>
          <a:cs typeface="+mn-cs"/>
        </a:defRPr>
      </a:lvl2pPr>
      <a:lvl3pPr marL="1142971" indent="-228594" algn="l" defTabSz="457189" rtl="0" eaLnBrk="1" latinLnBrk="0" hangingPunct="1">
        <a:spcBef>
          <a:spcPct val="20000"/>
        </a:spcBef>
        <a:buClr>
          <a:schemeClr val="tx2"/>
        </a:buClr>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Clr>
          <a:schemeClr val="tx2"/>
        </a:buClr>
        <a:buFont typeface="Arial"/>
        <a:buChar char="•"/>
        <a:defRPr sz="2400" kern="1200">
          <a:solidFill>
            <a:schemeClr val="tx1"/>
          </a:solidFill>
          <a:latin typeface="+mn-lt"/>
          <a:ea typeface="+mn-ea"/>
          <a:cs typeface="+mn-cs"/>
        </a:defRPr>
      </a:lvl4pPr>
      <a:lvl5pPr marL="2057349" indent="-228594" algn="l" defTabSz="457189" rtl="0" eaLnBrk="1" latinLnBrk="0" hangingPunct="1">
        <a:spcBef>
          <a:spcPct val="20000"/>
        </a:spcBef>
        <a:buClr>
          <a:schemeClr val="tx2"/>
        </a:buClr>
        <a:buFont typeface="Arial"/>
        <a:buChar char="•"/>
        <a:defRPr sz="24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D6C388-5312-9C15-21E4-CD7C0766822E}"/>
              </a:ext>
            </a:extLst>
          </p:cNvPr>
          <p:cNvSpPr txBox="1">
            <a:spLocks noGrp="1"/>
          </p:cNvSpPr>
          <p:nvPr>
            <p:ph type="title"/>
          </p:nvPr>
        </p:nvSpPr>
        <p:spPr>
          <a:xfrm>
            <a:off x="291593" y="365129"/>
            <a:ext cx="9189445" cy="1325559"/>
          </a:xfrm>
          <a:prstGeom prst="rect">
            <a:avLst/>
          </a:prstGeom>
          <a:noFill/>
          <a:ln>
            <a:noFill/>
          </a:ln>
        </p:spPr>
        <p:txBody>
          <a:bodyPr vert="horz" wrap="square" lIns="91440" tIns="45720" rIns="91440" bIns="45720" anchor="ctr" anchorCtr="0" compatLnSpc="1">
            <a:normAutofit/>
          </a:bodyPr>
          <a:lstStyle/>
          <a:p>
            <a:pPr lvl="0"/>
            <a:r>
              <a:rPr lang="en-GB"/>
              <a:t>Click to edit Master title style</a:t>
            </a:r>
          </a:p>
        </p:txBody>
      </p:sp>
      <p:sp>
        <p:nvSpPr>
          <p:cNvPr id="3" name="Text Placeholder 2">
            <a:extLst>
              <a:ext uri="{FF2B5EF4-FFF2-40B4-BE49-F238E27FC236}">
                <a16:creationId xmlns:a16="http://schemas.microsoft.com/office/drawing/2014/main" id="{5676DCA9-D6D4-13FD-0E37-C6B9DBC2B3BF}"/>
              </a:ext>
            </a:extLst>
          </p:cNvPr>
          <p:cNvSpPr txBox="1">
            <a:spLocks noGrp="1"/>
          </p:cNvSpPr>
          <p:nvPr>
            <p:ph type="body" idx="1"/>
          </p:nvPr>
        </p:nvSpPr>
        <p:spPr>
          <a:xfrm>
            <a:off x="291593" y="1825627"/>
            <a:ext cx="11608810" cy="4351336"/>
          </a:xfrm>
          <a:prstGeom prst="rect">
            <a:avLst/>
          </a:prstGeom>
          <a:noFill/>
          <a:ln>
            <a:noFill/>
          </a:ln>
        </p:spPr>
        <p:txBody>
          <a:bodyPr vert="horz" wrap="square" lIns="91440" tIns="45720" rIns="91440" bIns="45720" anchor="t" anchorCtr="0" compatLnSpc="1">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BC39230-5B68-2AD1-2C22-68F1E0B0C42C}"/>
              </a:ext>
            </a:extLst>
          </p:cNvPr>
          <p:cNvSpPr txBox="1">
            <a:spLocks noGrp="1"/>
          </p:cNvSpPr>
          <p:nvPr>
            <p:ph type="dt" sz="half" idx="2"/>
          </p:nvPr>
        </p:nvSpPr>
        <p:spPr>
          <a:xfrm>
            <a:off x="8382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GB" sz="1200" b="0" i="0" u="none" strike="noStrike" kern="1200" cap="none" spc="0" baseline="0">
                <a:solidFill>
                  <a:srgbClr val="898989"/>
                </a:solidFill>
                <a:uFillTx/>
                <a:latin typeface="Arial" pitchFamily="34"/>
                <a:cs typeface="Arial" pitchFamily="34"/>
              </a:defRPr>
            </a:lvl1pPr>
          </a:lstStyle>
          <a:p>
            <a:pPr lvl="0"/>
            <a:fld id="{0EFD355B-7FC7-4B3B-B3F6-AA4F6756F918}" type="datetime1">
              <a:rPr lang="en-GB" smtClean="0"/>
              <a:t>29/07/2025</a:t>
            </a:fld>
            <a:endParaRPr lang="en-GB"/>
          </a:p>
        </p:txBody>
      </p:sp>
      <p:sp>
        <p:nvSpPr>
          <p:cNvPr id="5" name="Footer Placeholder 4">
            <a:extLst>
              <a:ext uri="{FF2B5EF4-FFF2-40B4-BE49-F238E27FC236}">
                <a16:creationId xmlns:a16="http://schemas.microsoft.com/office/drawing/2014/main" id="{C1F52534-51C8-ADB1-0AEE-3B77A0DCB942}"/>
              </a:ext>
            </a:extLst>
          </p:cNvPr>
          <p:cNvSpPr txBox="1">
            <a:spLocks noGrp="1"/>
          </p:cNvSpPr>
          <p:nvPr>
            <p:ph type="ftr" sz="quarter" idx="3"/>
          </p:nvPr>
        </p:nvSpPr>
        <p:spPr>
          <a:xfrm>
            <a:off x="4038603" y="6356351"/>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en-GB" sz="1200" b="0" i="0" u="none" strike="noStrike" kern="1200" cap="none" spc="0" baseline="0">
                <a:solidFill>
                  <a:srgbClr val="898989"/>
                </a:solidFill>
                <a:uFillTx/>
                <a:latin typeface="Arial" pitchFamily="34"/>
                <a:cs typeface="Arial" pitchFamily="34"/>
              </a:defRPr>
            </a:lvl1pPr>
          </a:lstStyle>
          <a:p>
            <a:pPr lvl="0"/>
            <a:endParaRPr lang="en-GB"/>
          </a:p>
        </p:txBody>
      </p:sp>
      <p:pic>
        <p:nvPicPr>
          <p:cNvPr id="6" name="Picture 6" descr="Graphical user interface&#10;&#10;Description automatically generated">
            <a:extLst>
              <a:ext uri="{FF2B5EF4-FFF2-40B4-BE49-F238E27FC236}">
                <a16:creationId xmlns:a16="http://schemas.microsoft.com/office/drawing/2014/main" id="{16789DE5-2E37-A927-0295-E0F182FD7E3D}"/>
              </a:ext>
            </a:extLst>
          </p:cNvPr>
          <p:cNvPicPr>
            <a:picLocks noChangeAspect="1"/>
          </p:cNvPicPr>
          <p:nvPr/>
        </p:nvPicPr>
        <p:blipFill>
          <a:blip r:embed="rId22"/>
          <a:stretch>
            <a:fillRect/>
          </a:stretch>
        </p:blipFill>
        <p:spPr>
          <a:xfrm>
            <a:off x="9724291" y="278481"/>
            <a:ext cx="2176111" cy="1224560"/>
          </a:xfrm>
          <a:prstGeom prst="rect">
            <a:avLst/>
          </a:prstGeom>
          <a:noFill/>
          <a:ln cap="flat">
            <a:noFill/>
          </a:ln>
        </p:spPr>
      </p:pic>
      <p:sp>
        <p:nvSpPr>
          <p:cNvPr id="7" name="Slide Number Placeholder 5">
            <a:extLst>
              <a:ext uri="{FF2B5EF4-FFF2-40B4-BE49-F238E27FC236}">
                <a16:creationId xmlns:a16="http://schemas.microsoft.com/office/drawing/2014/main" id="{AF5F2196-F24A-40C3-970A-77E3770CA6DE}"/>
              </a:ext>
            </a:extLst>
          </p:cNvPr>
          <p:cNvSpPr txBox="1">
            <a:spLocks noGrp="1"/>
          </p:cNvSpPr>
          <p:nvPr>
            <p:ph type="sldNum" sz="quarter" idx="4"/>
          </p:nvPr>
        </p:nvSpPr>
        <p:spPr>
          <a:xfrm>
            <a:off x="9224933" y="6407145"/>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GB" sz="1200" b="0" i="0" u="none" strike="noStrike" kern="1200" cap="none" spc="0" baseline="0">
                <a:solidFill>
                  <a:schemeClr val="tx1"/>
                </a:solidFill>
                <a:uFillTx/>
                <a:latin typeface="Arial" pitchFamily="34"/>
                <a:cs typeface="Arial" pitchFamily="34"/>
              </a:defRPr>
            </a:lvl1pPr>
          </a:lstStyle>
          <a:p>
            <a:fld id="{902D5018-2030-2046-84FC-87E41EA86E42}" type="slidenum">
              <a:rPr lang="en-US" smtClean="0"/>
              <a:pPr/>
              <a:t>‹#›</a:t>
            </a:fld>
            <a:endParaRPr lang="en-US"/>
          </a:p>
          <a:p>
            <a:endParaRPr lang="en-US"/>
          </a:p>
        </p:txBody>
      </p:sp>
    </p:spTree>
    <p:extLst>
      <p:ext uri="{BB962C8B-B14F-4D97-AF65-F5344CB8AC3E}">
        <p14:creationId xmlns:p14="http://schemas.microsoft.com/office/powerpoint/2010/main" val="2391626435"/>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 id="2147483721" r:id="rId15"/>
    <p:sldLayoutId id="2147483722" r:id="rId16"/>
    <p:sldLayoutId id="2147483723" r:id="rId17"/>
    <p:sldLayoutId id="2147483724" r:id="rId18"/>
    <p:sldLayoutId id="2147483748" r:id="rId19"/>
    <p:sldLayoutId id="2147483749" r:id="rId20"/>
  </p:sldLayoutIdLst>
  <p:hf hdr="0" ftr="0" dt="0"/>
  <p:txStyles>
    <p:titleStyle>
      <a:lvl1pPr marL="0" marR="0" lvl="0" indent="0" algn="l" defTabSz="914400" rtl="0" fontAlgn="auto" hangingPunct="1">
        <a:lnSpc>
          <a:spcPct val="90000"/>
        </a:lnSpc>
        <a:spcBef>
          <a:spcPts val="0"/>
        </a:spcBef>
        <a:spcAft>
          <a:spcPts val="0"/>
        </a:spcAft>
        <a:buNone/>
        <a:tabLst/>
        <a:defRPr lang="en-GB" sz="4400" b="0" i="0" u="none" strike="noStrike" kern="1200" cap="none" spc="0" baseline="0">
          <a:solidFill>
            <a:srgbClr val="0072CE"/>
          </a:solidFill>
          <a:uFillTx/>
          <a:latin typeface="Arial" pitchFamily="34"/>
          <a:cs typeface="Arial" pitchFamily="34"/>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en-GB" sz="2800" b="0" i="0" u="none" strike="noStrike" kern="1200" cap="none" spc="0" baseline="0">
          <a:solidFill>
            <a:srgbClr val="000000"/>
          </a:solidFill>
          <a:uFillTx/>
          <a:latin typeface="Arial" pitchFamily="34"/>
          <a:cs typeface="Arial" pitchFamily="34"/>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GB" sz="2400" b="0" i="0" u="none" strike="noStrike" kern="1200" cap="none" spc="0" baseline="0">
          <a:solidFill>
            <a:srgbClr val="000000"/>
          </a:solidFill>
          <a:uFillTx/>
          <a:latin typeface="Arial" pitchFamily="34"/>
          <a:cs typeface="Arial" pitchFamily="34"/>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GB" sz="2000" b="0" i="0" u="none" strike="noStrike" kern="1200" cap="none" spc="0" baseline="0">
          <a:solidFill>
            <a:srgbClr val="000000"/>
          </a:solidFill>
          <a:uFillTx/>
          <a:latin typeface="Arial" pitchFamily="34"/>
          <a:cs typeface="Arial" pitchFamily="34"/>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GB" sz="1800" b="0" i="0" u="none" strike="noStrike" kern="1200" cap="none" spc="0" baseline="0">
          <a:solidFill>
            <a:srgbClr val="000000"/>
          </a:solidFill>
          <a:uFillTx/>
          <a:latin typeface="Arial" pitchFamily="34"/>
          <a:cs typeface="Arial" pitchFamily="34"/>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GB" sz="1800" b="0" i="0" u="none" strike="noStrike" kern="1200" cap="none" spc="0" baseline="0">
          <a:solidFill>
            <a:srgbClr val="000000"/>
          </a:solidFill>
          <a:uFillTx/>
          <a:latin typeface="Arial" pitchFamily="34"/>
          <a:cs typeface="Arial" pitchFamily="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png"/><Relationship Id="rId7" Type="http://schemas.openxmlformats.org/officeDocument/2006/relationships/image" Target="../media/image24.jpeg"/><Relationship Id="rId12" Type="http://schemas.openxmlformats.org/officeDocument/2006/relationships/image" Target="../media/image29.jpeg"/><Relationship Id="rId2" Type="http://schemas.openxmlformats.org/officeDocument/2006/relationships/notesSlide" Target="../notesSlides/notesSlide2.xml"/><Relationship Id="rId1" Type="http://schemas.openxmlformats.org/officeDocument/2006/relationships/slideLayout" Target="../slideLayouts/slideLayout37.xml"/><Relationship Id="rId6" Type="http://schemas.openxmlformats.org/officeDocument/2006/relationships/image" Target="../media/image23.jpeg"/><Relationship Id="rId11" Type="http://schemas.openxmlformats.org/officeDocument/2006/relationships/image" Target="../media/image28.png"/><Relationship Id="rId5" Type="http://schemas.openxmlformats.org/officeDocument/2006/relationships/image" Target="../media/image22.jpeg"/><Relationship Id="rId10" Type="http://schemas.openxmlformats.org/officeDocument/2006/relationships/image" Target="../media/image27.png"/><Relationship Id="rId4" Type="http://schemas.openxmlformats.org/officeDocument/2006/relationships/image" Target="../media/image21.jpeg"/><Relationship Id="rId9" Type="http://schemas.openxmlformats.org/officeDocument/2006/relationships/image" Target="../media/image26.jpeg"/></Relationships>
</file>

<file path=ppt/slides/_rels/slide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37.xml"/><Relationship Id="rId5" Type="http://schemas.openxmlformats.org/officeDocument/2006/relationships/image" Target="../media/image33.jpeg"/><Relationship Id="rId4" Type="http://schemas.openxmlformats.org/officeDocument/2006/relationships/image" Target="../media/image32.jpeg"/></Relationships>
</file>

<file path=ppt/slides/_rels/slide4.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2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27.xml"/><Relationship Id="rId5" Type="http://schemas.openxmlformats.org/officeDocument/2006/relationships/image" Target="../media/image42.png"/><Relationship Id="rId4" Type="http://schemas.openxmlformats.org/officeDocument/2006/relationships/image" Target="../media/image41.png"/></Relationships>
</file>

<file path=ppt/slides/_rels/slide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4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4">
            <a:extLst>
              <a:ext uri="{FF2B5EF4-FFF2-40B4-BE49-F238E27FC236}">
                <a16:creationId xmlns:a16="http://schemas.microsoft.com/office/drawing/2014/main" id="{011D8E80-968F-67DE-3A88-F03F6846DA95}"/>
              </a:ext>
            </a:extLst>
          </p:cNvPr>
          <p:cNvSpPr txBox="1">
            <a:spLocks/>
          </p:cNvSpPr>
          <p:nvPr/>
        </p:nvSpPr>
        <p:spPr>
          <a:xfrm>
            <a:off x="367218" y="2271215"/>
            <a:ext cx="10856447" cy="3043337"/>
          </a:xfrm>
          <a:prstGeom prst="rect">
            <a:avLst/>
          </a:prstGeom>
        </p:spPr>
        <p:txBody>
          <a:bodyPr vert="horz" lIns="0" tIns="0" rIns="0" bIns="0" rtlCol="0" anchor="t">
            <a:noAutofit/>
          </a:bodyPr>
          <a:lstStyle>
            <a:lvl1pPr algn="l" defTabSz="342900" rtl="0" eaLnBrk="1" latinLnBrk="0" hangingPunct="1">
              <a:spcBef>
                <a:spcPct val="0"/>
              </a:spcBef>
              <a:buNone/>
              <a:defRPr lang="en-GB" sz="2700" b="1" i="0" kern="1200" baseline="0" smtClean="0">
                <a:solidFill>
                  <a:schemeClr val="tx2"/>
                </a:solidFill>
                <a:latin typeface="Arial"/>
                <a:ea typeface="+mj-ea"/>
                <a:cs typeface="Arial"/>
              </a:defRPr>
            </a:lvl1pPr>
          </a:lstStyle>
          <a:p>
            <a:pPr>
              <a:lnSpc>
                <a:spcPts val="5067"/>
              </a:lnSpc>
            </a:pPr>
            <a:r>
              <a:rPr lang="en-US" sz="3600" dirty="0">
                <a:solidFill>
                  <a:srgbClr val="00827B"/>
                </a:solidFill>
              </a:rPr>
              <a:t>Evaluation of communications and engagement activity to support NHS operational pressures </a:t>
            </a:r>
          </a:p>
          <a:p>
            <a:pPr>
              <a:lnSpc>
                <a:spcPts val="5067"/>
              </a:lnSpc>
            </a:pPr>
            <a:r>
              <a:rPr lang="en-US" sz="2800" dirty="0">
                <a:solidFill>
                  <a:srgbClr val="674786"/>
                </a:solidFill>
              </a:rPr>
              <a:t>Pharmacy First 2024-25</a:t>
            </a:r>
            <a:endParaRPr lang="en-US" sz="2800" dirty="0">
              <a:solidFill>
                <a:srgbClr val="674786"/>
              </a:solidFill>
              <a:latin typeface="Arial" panose="020B0604020202020204" pitchFamily="34" charset="0"/>
              <a:cs typeface="Arial" panose="020B0604020202020204" pitchFamily="34" charset="0"/>
            </a:endParaRPr>
          </a:p>
          <a:p>
            <a:pPr>
              <a:lnSpc>
                <a:spcPts val="5067"/>
              </a:lnSpc>
            </a:pPr>
            <a:endParaRPr lang="en-US" sz="2800">
              <a:solidFill>
                <a:srgbClr val="674786"/>
              </a:solidFill>
              <a:latin typeface="Arial" panose="020B0604020202020204" pitchFamily="34" charset="0"/>
              <a:cs typeface="Arial" panose="020B0604020202020204" pitchFamily="34" charset="0"/>
            </a:endParaRPr>
          </a:p>
          <a:p>
            <a:pPr>
              <a:lnSpc>
                <a:spcPts val="5067"/>
              </a:lnSpc>
            </a:pPr>
            <a:endParaRPr lang="en-US" sz="2800" dirty="0">
              <a:solidFill>
                <a:srgbClr val="674786"/>
              </a:solidFill>
            </a:endParaRPr>
          </a:p>
          <a:p>
            <a:pPr>
              <a:lnSpc>
                <a:spcPts val="5067"/>
              </a:lnSpc>
            </a:pPr>
            <a:r>
              <a:rPr lang="en-US" sz="1800" dirty="0">
                <a:solidFill>
                  <a:srgbClr val="674786"/>
                </a:solidFill>
                <a:latin typeface="Aptos"/>
              </a:rPr>
              <a:t> </a:t>
            </a:r>
            <a:endParaRPr lang="en-US" sz="2800" dirty="0">
              <a:solidFill>
                <a:srgbClr val="00827B"/>
              </a:solidFill>
              <a:latin typeface="Aptos"/>
            </a:endParaRPr>
          </a:p>
          <a:p>
            <a:pPr>
              <a:lnSpc>
                <a:spcPts val="5067"/>
              </a:lnSpc>
            </a:pPr>
            <a:r>
              <a:rPr lang="en-US" sz="2800" dirty="0">
                <a:solidFill>
                  <a:srgbClr val="00827B"/>
                </a:solidFill>
                <a:latin typeface="Aptos"/>
              </a:rPr>
              <a:t> </a:t>
            </a:r>
          </a:p>
        </p:txBody>
      </p:sp>
      <p:sp>
        <p:nvSpPr>
          <p:cNvPr id="10" name="Slide Number Placeholder 1">
            <a:extLst>
              <a:ext uri="{FF2B5EF4-FFF2-40B4-BE49-F238E27FC236}">
                <a16:creationId xmlns:a16="http://schemas.microsoft.com/office/drawing/2014/main" id="{50D1F309-638B-B299-DD5F-F7006AAA38F7}"/>
              </a:ext>
            </a:extLst>
          </p:cNvPr>
          <p:cNvSpPr>
            <a:spLocks noGrp="1"/>
          </p:cNvSpPr>
          <p:nvPr>
            <p:ph type="sldNum" sz="quarter" idx="8"/>
          </p:nvPr>
        </p:nvSpPr>
        <p:spPr>
          <a:xfrm>
            <a:off x="9254751" y="6287876"/>
            <a:ext cx="2743200" cy="365129"/>
          </a:xfrm>
          <a:prstGeom prst="rect">
            <a:avLst/>
          </a:prstGeom>
        </p:spPr>
        <p:txBody>
          <a:bodyPr/>
          <a:lstStyle/>
          <a:p>
            <a:fld id="{902D5018-2030-2046-84FC-87E41EA86E42}" type="slidenum">
              <a:rPr lang="en-US" smtClean="0">
                <a:solidFill>
                  <a:schemeClr val="bg1"/>
                </a:solidFill>
              </a:rPr>
              <a:pPr/>
              <a:t>1</a:t>
            </a:fld>
            <a:endParaRPr lang="en-US">
              <a:solidFill>
                <a:schemeClr val="bg1"/>
              </a:solidFill>
            </a:endParaRPr>
          </a:p>
        </p:txBody>
      </p:sp>
    </p:spTree>
    <p:extLst>
      <p:ext uri="{BB962C8B-B14F-4D97-AF65-F5344CB8AC3E}">
        <p14:creationId xmlns:p14="http://schemas.microsoft.com/office/powerpoint/2010/main" val="16101945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
            <a:extLst>
              <a:ext uri="{FF2B5EF4-FFF2-40B4-BE49-F238E27FC236}">
                <a16:creationId xmlns:a16="http://schemas.microsoft.com/office/drawing/2014/main" id="{A532FC7F-FBF6-6E66-3CF2-9B9488F9C98B}"/>
              </a:ext>
            </a:extLst>
          </p:cNvPr>
          <p:cNvSpPr txBox="1">
            <a:spLocks noGrp="1"/>
          </p:cNvSpPr>
          <p:nvPr>
            <p:ph type="title"/>
          </p:nvPr>
        </p:nvSpPr>
        <p:spPr>
          <a:xfrm>
            <a:off x="67197" y="24099"/>
            <a:ext cx="6443313" cy="944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2"/>
                </a:solidFill>
                <a:latin typeface="Arial" panose="020B0604020202020204" pitchFamily="34" charset="0"/>
                <a:ea typeface="+mj-ea"/>
                <a:cs typeface="Arial" panose="020B0604020202020204" pitchFamily="34" charset="0"/>
              </a:defRPr>
            </a:lvl1pPr>
          </a:lstStyle>
          <a:p>
            <a:pPr>
              <a:defRPr/>
            </a:pPr>
            <a:r>
              <a:rPr lang="en-GB" sz="2400" b="1">
                <a:solidFill>
                  <a:srgbClr val="0072CE"/>
                </a:solidFill>
                <a:latin typeface="Arial"/>
                <a:cs typeface="Arial"/>
              </a:rPr>
              <a:t>Conversations at the heart of our campaigns</a:t>
            </a:r>
            <a:endParaRPr lang="en-GB" sz="2400" b="1" i="0" u="none" strike="noStrike" kern="1200" cap="none" spc="0" normalizeH="0" baseline="0" noProof="0">
              <a:ln>
                <a:noFill/>
              </a:ln>
              <a:solidFill>
                <a:srgbClr val="0072CE"/>
              </a:solidFill>
              <a:effectLst/>
              <a:uLnTx/>
              <a:uFillTx/>
              <a:latin typeface="Arial"/>
              <a:cs typeface="Arial"/>
            </a:endParaRPr>
          </a:p>
        </p:txBody>
      </p:sp>
      <p:sp>
        <p:nvSpPr>
          <p:cNvPr id="2" name="Rectangle 1">
            <a:extLst>
              <a:ext uri="{FF2B5EF4-FFF2-40B4-BE49-F238E27FC236}">
                <a16:creationId xmlns:a16="http://schemas.microsoft.com/office/drawing/2014/main" id="{530660A1-5DA4-9074-B3CB-087272B3DD65}"/>
              </a:ext>
              <a:ext uri="{C183D7F6-B498-43B3-948B-1728B52AA6E4}">
                <adec:decorative xmlns:adec="http://schemas.microsoft.com/office/drawing/2017/decorative" val="1"/>
              </a:ext>
            </a:extLst>
          </p:cNvPr>
          <p:cNvSpPr/>
          <p:nvPr/>
        </p:nvSpPr>
        <p:spPr>
          <a:xfrm>
            <a:off x="193499" y="906395"/>
            <a:ext cx="6043096" cy="874644"/>
          </a:xfrm>
          <a:prstGeom prst="rect">
            <a:avLst/>
          </a:prstGeom>
          <a:solidFill>
            <a:srgbClr val="674786"/>
          </a:solidFill>
          <a:ln>
            <a:solidFill>
              <a:srgbClr val="6747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8F028A5B-EE72-18D7-E96F-AC0738922351}"/>
              </a:ext>
            </a:extLst>
          </p:cNvPr>
          <p:cNvSpPr txBox="1"/>
          <p:nvPr/>
        </p:nvSpPr>
        <p:spPr>
          <a:xfrm>
            <a:off x="246743" y="944203"/>
            <a:ext cx="1724328" cy="73866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Arial"/>
                <a:cs typeface="Arial"/>
              </a:rPr>
              <a:t>Winter </a:t>
            </a:r>
            <a:br>
              <a:rPr lang="en-GB" sz="1400" b="0" i="0" u="none" strike="noStrike" kern="1200" cap="none" spc="0" normalizeH="0" baseline="0" noProof="0">
                <a:ln>
                  <a:noFill/>
                </a:ln>
                <a:effectLst/>
                <a:uLnTx/>
                <a:uFillTx/>
                <a:latin typeface="Arial" panose="020B0604020202020204" pitchFamily="34" charset="0"/>
                <a:cs typeface="Arial" panose="020B0604020202020204" pitchFamily="34" charset="0"/>
              </a:rPr>
            </a:br>
            <a:r>
              <a:rPr kumimoji="0" lang="en-GB" sz="1400" b="0" i="0" u="none" strike="noStrike" kern="1200" cap="none" spc="0" normalizeH="0" baseline="0" noProof="0">
                <a:ln>
                  <a:noFill/>
                </a:ln>
                <a:solidFill>
                  <a:prstClr val="white"/>
                </a:solidFill>
                <a:effectLst/>
                <a:uLnTx/>
                <a:uFillTx/>
                <a:latin typeface="Arial"/>
                <a:cs typeface="Arial"/>
              </a:rPr>
              <a:t>Engagement </a:t>
            </a:r>
            <a:br>
              <a:rPr lang="en-GB" sz="1400" b="0" i="0" u="none" strike="noStrike" kern="1200" cap="none" spc="0" normalizeH="0" baseline="0" noProof="0">
                <a:ln>
                  <a:noFill/>
                </a:ln>
                <a:effectLst/>
                <a:uLnTx/>
                <a:uFillTx/>
                <a:latin typeface="Arial" panose="020B0604020202020204" pitchFamily="34" charset="0"/>
                <a:cs typeface="Arial" panose="020B0604020202020204" pitchFamily="34" charset="0"/>
              </a:rPr>
            </a:br>
            <a:r>
              <a:rPr kumimoji="0" lang="en-GB" sz="1400" b="0" i="0" u="none" strike="noStrike" kern="1200" cap="none" spc="0" normalizeH="0" baseline="0" noProof="0">
                <a:ln>
                  <a:noFill/>
                </a:ln>
                <a:solidFill>
                  <a:prstClr val="white"/>
                </a:solidFill>
                <a:effectLst/>
                <a:uLnTx/>
                <a:uFillTx/>
                <a:latin typeface="Arial"/>
                <a:cs typeface="Arial"/>
              </a:rPr>
              <a:t>Fund </a:t>
            </a:r>
            <a:r>
              <a:rPr lang="en-GB" sz="1400">
                <a:solidFill>
                  <a:prstClr val="white"/>
                </a:solidFill>
                <a:latin typeface="Arial"/>
                <a:cs typeface="Arial"/>
              </a:rPr>
              <a:t>2024/25</a:t>
            </a:r>
            <a:endParaRPr kumimoji="0" lang="en-GB"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1030" name="Group 1029" descr="Over 7000 conversations through our engagement">
            <a:extLst>
              <a:ext uri="{FF2B5EF4-FFF2-40B4-BE49-F238E27FC236}">
                <a16:creationId xmlns:a16="http://schemas.microsoft.com/office/drawing/2014/main" id="{C6A5D2D9-4BE6-2411-C29E-CB79C60818B7}"/>
              </a:ext>
            </a:extLst>
          </p:cNvPr>
          <p:cNvGrpSpPr/>
          <p:nvPr/>
        </p:nvGrpSpPr>
        <p:grpSpPr>
          <a:xfrm>
            <a:off x="1736572" y="881433"/>
            <a:ext cx="4664338" cy="722810"/>
            <a:chOff x="1736572" y="881433"/>
            <a:chExt cx="4664338" cy="722810"/>
          </a:xfrm>
        </p:grpSpPr>
        <p:sp>
          <p:nvSpPr>
            <p:cNvPr id="6" name="TextBox 5">
              <a:extLst>
                <a:ext uri="{FF2B5EF4-FFF2-40B4-BE49-F238E27FC236}">
                  <a16:creationId xmlns:a16="http://schemas.microsoft.com/office/drawing/2014/main" id="{16A97900-E485-FEDA-C7D5-699E390F48C1}"/>
                </a:ext>
              </a:extLst>
            </p:cNvPr>
            <p:cNvSpPr txBox="1"/>
            <p:nvPr/>
          </p:nvSpPr>
          <p:spPr>
            <a:xfrm>
              <a:off x="2644815" y="881433"/>
              <a:ext cx="224889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33EED55A-4251-2D95-75DF-6B10FAE69076}"/>
                </a:ext>
              </a:extLst>
            </p:cNvPr>
            <p:cNvSpPr txBox="1"/>
            <p:nvPr/>
          </p:nvSpPr>
          <p:spPr>
            <a:xfrm>
              <a:off x="1736572" y="1019468"/>
              <a:ext cx="177579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a:solidFill>
                    <a:prstClr val="white"/>
                  </a:solidFill>
                  <a:latin typeface="Arial" panose="020B0604020202020204" pitchFamily="34" charset="0"/>
                  <a:cs typeface="Arial" panose="020B0604020202020204" pitchFamily="34" charset="0"/>
                </a:rPr>
                <a:t>10</a:t>
              </a:r>
              <a:r>
                <a:rPr kumimoji="0" lang="en-GB"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,000</a:t>
              </a:r>
            </a:p>
          </p:txBody>
        </p:sp>
        <p:sp>
          <p:nvSpPr>
            <p:cNvPr id="8" name="TextBox 7">
              <a:extLst>
                <a:ext uri="{FF2B5EF4-FFF2-40B4-BE49-F238E27FC236}">
                  <a16:creationId xmlns:a16="http://schemas.microsoft.com/office/drawing/2014/main" id="{03110FC7-BC94-6F52-D6EF-DFC57B90463A}"/>
                </a:ext>
              </a:extLst>
            </p:cNvPr>
            <p:cNvSpPr txBox="1"/>
            <p:nvPr/>
          </p:nvSpPr>
          <p:spPr>
            <a:xfrm>
              <a:off x="3323342" y="1019468"/>
              <a:ext cx="307756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conversations through our engagement</a:t>
              </a:r>
            </a:p>
          </p:txBody>
        </p:sp>
      </p:grpSp>
      <p:grpSp>
        <p:nvGrpSpPr>
          <p:cNvPr id="56" name="Group 55" descr="90 community and voluntary organisations funded">
            <a:extLst>
              <a:ext uri="{FF2B5EF4-FFF2-40B4-BE49-F238E27FC236}">
                <a16:creationId xmlns:a16="http://schemas.microsoft.com/office/drawing/2014/main" id="{3BDCF36E-13BC-47FC-1AE5-D64CC9C2154D}"/>
              </a:ext>
            </a:extLst>
          </p:cNvPr>
          <p:cNvGrpSpPr/>
          <p:nvPr/>
        </p:nvGrpSpPr>
        <p:grpSpPr>
          <a:xfrm>
            <a:off x="147358" y="1730229"/>
            <a:ext cx="1170310" cy="1251017"/>
            <a:chOff x="147358" y="1730229"/>
            <a:chExt cx="1170310" cy="1251017"/>
          </a:xfrm>
        </p:grpSpPr>
        <p:sp>
          <p:nvSpPr>
            <p:cNvPr id="22" name="TextBox 21">
              <a:extLst>
                <a:ext uri="{FF2B5EF4-FFF2-40B4-BE49-F238E27FC236}">
                  <a16:creationId xmlns:a16="http://schemas.microsoft.com/office/drawing/2014/main" id="{F7135E20-53AD-A756-DE49-23D3B059E27C}"/>
                </a:ext>
              </a:extLst>
            </p:cNvPr>
            <p:cNvSpPr txBox="1"/>
            <p:nvPr/>
          </p:nvSpPr>
          <p:spPr>
            <a:xfrm>
              <a:off x="185346" y="1730229"/>
              <a:ext cx="85078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a:solidFill>
                    <a:srgbClr val="00827B"/>
                  </a:solidFill>
                  <a:latin typeface="Arial" panose="020B0604020202020204" pitchFamily="34" charset="0"/>
                  <a:cs typeface="Arial" panose="020B0604020202020204" pitchFamily="34" charset="0"/>
                </a:rPr>
                <a:t>115</a:t>
              </a:r>
              <a:endParaRPr kumimoji="0" lang="en-GB" sz="2800" b="1" i="0" u="none" strike="noStrike" kern="1200" cap="none" spc="0" normalizeH="0" baseline="0" noProof="0">
                <a:ln>
                  <a:noFill/>
                </a:ln>
                <a:solidFill>
                  <a:srgbClr val="00827B"/>
                </a:solidFill>
                <a:effectLst/>
                <a:uLnTx/>
                <a:uFillTx/>
                <a:latin typeface="Arial" panose="020B0604020202020204" pitchFamily="34" charset="0"/>
                <a:ea typeface="+mn-ea"/>
                <a:cs typeface="Arial" panose="020B0604020202020204" pitchFamily="34" charset="0"/>
              </a:endParaRPr>
            </a:p>
          </p:txBody>
        </p:sp>
        <p:sp>
          <p:nvSpPr>
            <p:cNvPr id="36" name="TextBox 35">
              <a:extLst>
                <a:ext uri="{FF2B5EF4-FFF2-40B4-BE49-F238E27FC236}">
                  <a16:creationId xmlns:a16="http://schemas.microsoft.com/office/drawing/2014/main" id="{BC74262C-BF44-91E5-7C5F-B6D173AC9E12}"/>
                </a:ext>
              </a:extLst>
            </p:cNvPr>
            <p:cNvSpPr txBox="1"/>
            <p:nvPr/>
          </p:nvSpPr>
          <p:spPr>
            <a:xfrm>
              <a:off x="147358" y="2150249"/>
              <a:ext cx="117031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827B"/>
                  </a:solidFill>
                  <a:effectLst/>
                  <a:uLnTx/>
                  <a:uFillTx/>
                  <a:latin typeface="Arial" panose="020B0604020202020204" pitchFamily="34" charset="0"/>
                  <a:ea typeface="+mn-ea"/>
                  <a:cs typeface="Arial" panose="020B0604020202020204" pitchFamily="34" charset="0"/>
                </a:rPr>
                <a:t>community and voluntary organisations funded</a:t>
              </a:r>
            </a:p>
          </p:txBody>
        </p:sp>
      </p:grpSp>
      <p:grpSp>
        <p:nvGrpSpPr>
          <p:cNvPr id="57" name="Group 56" descr="42% were new connections for the NHS">
            <a:extLst>
              <a:ext uri="{FF2B5EF4-FFF2-40B4-BE49-F238E27FC236}">
                <a16:creationId xmlns:a16="http://schemas.microsoft.com/office/drawing/2014/main" id="{B89CC7B6-C301-143A-9CA2-7939F5D8A8A7}"/>
              </a:ext>
            </a:extLst>
          </p:cNvPr>
          <p:cNvGrpSpPr/>
          <p:nvPr/>
        </p:nvGrpSpPr>
        <p:grpSpPr>
          <a:xfrm>
            <a:off x="1278204" y="1715483"/>
            <a:ext cx="1148960" cy="1080739"/>
            <a:chOff x="1278204" y="1715483"/>
            <a:chExt cx="1148960" cy="1080739"/>
          </a:xfrm>
        </p:grpSpPr>
        <p:sp>
          <p:nvSpPr>
            <p:cNvPr id="37" name="TextBox 36">
              <a:extLst>
                <a:ext uri="{FF2B5EF4-FFF2-40B4-BE49-F238E27FC236}">
                  <a16:creationId xmlns:a16="http://schemas.microsoft.com/office/drawing/2014/main" id="{B2282D94-2B9F-EE5C-383B-9DCBC4F3989E}"/>
                </a:ext>
              </a:extLst>
            </p:cNvPr>
            <p:cNvSpPr txBox="1"/>
            <p:nvPr/>
          </p:nvSpPr>
          <p:spPr>
            <a:xfrm>
              <a:off x="1282921" y="1715483"/>
              <a:ext cx="112685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a:solidFill>
                    <a:srgbClr val="00827B"/>
                  </a:solidFill>
                  <a:latin typeface="Arial" panose="020B0604020202020204" pitchFamily="34" charset="0"/>
                  <a:cs typeface="Arial" panose="020B0604020202020204" pitchFamily="34" charset="0"/>
                </a:rPr>
                <a:t>28</a:t>
              </a:r>
              <a:r>
                <a:rPr kumimoji="0" lang="en-GB" sz="3200" b="1" i="0" u="none" strike="noStrike" kern="1200" cap="none" spc="0" normalizeH="0" baseline="0" noProof="0">
                  <a:ln>
                    <a:noFill/>
                  </a:ln>
                  <a:solidFill>
                    <a:srgbClr val="00827B"/>
                  </a:solidFill>
                  <a:effectLst/>
                  <a:uLnTx/>
                  <a:uFillTx/>
                  <a:latin typeface="Arial" panose="020B0604020202020204" pitchFamily="34" charset="0"/>
                  <a:ea typeface="+mn-ea"/>
                  <a:cs typeface="Arial" panose="020B0604020202020204" pitchFamily="34" charset="0"/>
                </a:rPr>
                <a:t>%</a:t>
              </a:r>
              <a:endParaRPr kumimoji="0" lang="en-GB" sz="2800" b="1" i="0" u="none" strike="noStrike" kern="1200" cap="none" spc="0" normalizeH="0" baseline="0" noProof="0">
                <a:ln>
                  <a:noFill/>
                </a:ln>
                <a:solidFill>
                  <a:srgbClr val="00827B"/>
                </a:solidFill>
                <a:effectLst/>
                <a:uLnTx/>
                <a:uFillTx/>
                <a:latin typeface="Arial" panose="020B0604020202020204" pitchFamily="34" charset="0"/>
                <a:ea typeface="+mn-ea"/>
                <a:cs typeface="Arial" panose="020B0604020202020204" pitchFamily="34" charset="0"/>
              </a:endParaRPr>
            </a:p>
          </p:txBody>
        </p:sp>
        <p:sp>
          <p:nvSpPr>
            <p:cNvPr id="38" name="TextBox 37">
              <a:extLst>
                <a:ext uri="{FF2B5EF4-FFF2-40B4-BE49-F238E27FC236}">
                  <a16:creationId xmlns:a16="http://schemas.microsoft.com/office/drawing/2014/main" id="{C54AFB74-C85C-441A-131F-88630F1D44E4}"/>
                </a:ext>
              </a:extLst>
            </p:cNvPr>
            <p:cNvSpPr txBox="1"/>
            <p:nvPr/>
          </p:nvSpPr>
          <p:spPr>
            <a:xfrm>
              <a:off x="1278204" y="2149891"/>
              <a:ext cx="114896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00827B"/>
                  </a:solidFill>
                  <a:latin typeface="Arial" panose="020B0604020202020204" pitchFamily="34" charset="0"/>
                  <a:cs typeface="Arial" panose="020B0604020202020204" pitchFamily="34" charset="0"/>
                </a:rPr>
                <a:t>More groups applied this year</a:t>
              </a:r>
              <a:endParaRPr kumimoji="0" lang="en-GB" sz="1200" b="0" i="0" u="none" strike="noStrike" kern="1200" cap="none" spc="0" normalizeH="0" baseline="0" noProof="0">
                <a:ln>
                  <a:noFill/>
                </a:ln>
                <a:solidFill>
                  <a:srgbClr val="00827B"/>
                </a:solidFill>
                <a:effectLst/>
                <a:uLnTx/>
                <a:uFillTx/>
                <a:latin typeface="Arial" panose="020B0604020202020204" pitchFamily="34" charset="0"/>
                <a:ea typeface="+mn-ea"/>
                <a:cs typeface="Arial" panose="020B0604020202020204" pitchFamily="34" charset="0"/>
              </a:endParaRPr>
            </a:p>
          </p:txBody>
        </p:sp>
      </p:grpSp>
      <p:grpSp>
        <p:nvGrpSpPr>
          <p:cNvPr id="1027" name="Group 1026" descr="37% engaged with parents of children under 12">
            <a:extLst>
              <a:ext uri="{FF2B5EF4-FFF2-40B4-BE49-F238E27FC236}">
                <a16:creationId xmlns:a16="http://schemas.microsoft.com/office/drawing/2014/main" id="{3D94F36B-AEB6-74BF-5D42-D0A34412D74F}"/>
              </a:ext>
            </a:extLst>
          </p:cNvPr>
          <p:cNvGrpSpPr/>
          <p:nvPr/>
        </p:nvGrpSpPr>
        <p:grpSpPr>
          <a:xfrm>
            <a:off x="2411960" y="1715483"/>
            <a:ext cx="1380674" cy="1119216"/>
            <a:chOff x="2411960" y="1715483"/>
            <a:chExt cx="1380674" cy="1119216"/>
          </a:xfrm>
        </p:grpSpPr>
        <p:sp>
          <p:nvSpPr>
            <p:cNvPr id="39" name="TextBox 38">
              <a:extLst>
                <a:ext uri="{FF2B5EF4-FFF2-40B4-BE49-F238E27FC236}">
                  <a16:creationId xmlns:a16="http://schemas.microsoft.com/office/drawing/2014/main" id="{32C1EA50-AF77-0631-14DF-E81C102F3926}"/>
                </a:ext>
              </a:extLst>
            </p:cNvPr>
            <p:cNvSpPr txBox="1"/>
            <p:nvPr/>
          </p:nvSpPr>
          <p:spPr>
            <a:xfrm>
              <a:off x="2478022" y="1715483"/>
              <a:ext cx="116685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a:solidFill>
                    <a:srgbClr val="00827B"/>
                  </a:solidFill>
                  <a:latin typeface="Arial" panose="020B0604020202020204" pitchFamily="34" charset="0"/>
                  <a:cs typeface="Arial" panose="020B0604020202020204" pitchFamily="34" charset="0"/>
                </a:rPr>
                <a:t>45</a:t>
              </a:r>
              <a:r>
                <a:rPr kumimoji="0" lang="en-GB" sz="3200" b="1" i="0" u="none" strike="noStrike" kern="1200" cap="none" spc="0" normalizeH="0" baseline="0" noProof="0">
                  <a:ln>
                    <a:noFill/>
                  </a:ln>
                  <a:solidFill>
                    <a:srgbClr val="00827B"/>
                  </a:solidFill>
                  <a:effectLst/>
                  <a:uLnTx/>
                  <a:uFillTx/>
                  <a:latin typeface="Arial" panose="020B0604020202020204" pitchFamily="34" charset="0"/>
                  <a:ea typeface="+mn-ea"/>
                  <a:cs typeface="Arial" panose="020B0604020202020204" pitchFamily="34" charset="0"/>
                </a:rPr>
                <a:t>%</a:t>
              </a:r>
              <a:endParaRPr kumimoji="0" lang="en-GB" sz="2800" b="1" i="0" u="none" strike="noStrike" kern="1200" cap="none" spc="0" normalizeH="0" baseline="0" noProof="0">
                <a:ln>
                  <a:noFill/>
                </a:ln>
                <a:solidFill>
                  <a:srgbClr val="00827B"/>
                </a:solidFill>
                <a:effectLst/>
                <a:uLnTx/>
                <a:uFillTx/>
                <a:latin typeface="Arial" panose="020B0604020202020204" pitchFamily="34" charset="0"/>
                <a:ea typeface="+mn-ea"/>
                <a:cs typeface="Arial" panose="020B0604020202020204" pitchFamily="34" charset="0"/>
              </a:endParaRPr>
            </a:p>
          </p:txBody>
        </p:sp>
        <p:sp>
          <p:nvSpPr>
            <p:cNvPr id="40" name="TextBox 39">
              <a:extLst>
                <a:ext uri="{FF2B5EF4-FFF2-40B4-BE49-F238E27FC236}">
                  <a16:creationId xmlns:a16="http://schemas.microsoft.com/office/drawing/2014/main" id="{49732813-5FEE-E529-D6FE-46E81F9A3B8C}"/>
                </a:ext>
              </a:extLst>
            </p:cNvPr>
            <p:cNvSpPr txBox="1"/>
            <p:nvPr/>
          </p:nvSpPr>
          <p:spPr>
            <a:xfrm>
              <a:off x="2411960" y="2188368"/>
              <a:ext cx="138067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827B"/>
                  </a:solidFill>
                  <a:effectLst/>
                  <a:uLnTx/>
                  <a:uFillTx/>
                  <a:latin typeface="Arial" panose="020B0604020202020204" pitchFamily="34" charset="0"/>
                  <a:ea typeface="+mn-ea"/>
                  <a:cs typeface="Arial" panose="020B0604020202020204" pitchFamily="34" charset="0"/>
                </a:rPr>
                <a:t>engaged with people aged 18-65</a:t>
              </a:r>
            </a:p>
          </p:txBody>
        </p:sp>
      </p:grpSp>
      <p:grpSp>
        <p:nvGrpSpPr>
          <p:cNvPr id="1028" name="Group 1027" descr="68% engaged with people over the age of 65">
            <a:extLst>
              <a:ext uri="{FF2B5EF4-FFF2-40B4-BE49-F238E27FC236}">
                <a16:creationId xmlns:a16="http://schemas.microsoft.com/office/drawing/2014/main" id="{39EA1B9B-F0B5-26A5-17E1-9EDF8E20D8B1}"/>
              </a:ext>
            </a:extLst>
          </p:cNvPr>
          <p:cNvGrpSpPr/>
          <p:nvPr/>
        </p:nvGrpSpPr>
        <p:grpSpPr>
          <a:xfrm>
            <a:off x="3750947" y="1687261"/>
            <a:ext cx="1164677" cy="1127979"/>
            <a:chOff x="3750947" y="1687261"/>
            <a:chExt cx="1164677" cy="1127979"/>
          </a:xfrm>
        </p:grpSpPr>
        <p:sp>
          <p:nvSpPr>
            <p:cNvPr id="41" name="TextBox 40">
              <a:extLst>
                <a:ext uri="{FF2B5EF4-FFF2-40B4-BE49-F238E27FC236}">
                  <a16:creationId xmlns:a16="http://schemas.microsoft.com/office/drawing/2014/main" id="{8607E9F9-DF5F-6C59-D1CC-AA205D49D212}"/>
                </a:ext>
              </a:extLst>
            </p:cNvPr>
            <p:cNvSpPr txBox="1"/>
            <p:nvPr/>
          </p:nvSpPr>
          <p:spPr>
            <a:xfrm>
              <a:off x="3750947" y="1687261"/>
              <a:ext cx="104037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a:solidFill>
                    <a:srgbClr val="00827B"/>
                  </a:solidFill>
                  <a:latin typeface="Arial" panose="020B0604020202020204" pitchFamily="34" charset="0"/>
                  <a:cs typeface="Arial" panose="020B0604020202020204" pitchFamily="34" charset="0"/>
                </a:rPr>
                <a:t>44</a:t>
              </a:r>
              <a:r>
                <a:rPr kumimoji="0" lang="en-GB" sz="3200" b="1" i="0" u="none" strike="noStrike" kern="1200" cap="none" spc="0" normalizeH="0" baseline="0" noProof="0">
                  <a:ln>
                    <a:noFill/>
                  </a:ln>
                  <a:solidFill>
                    <a:srgbClr val="00827B"/>
                  </a:solidFill>
                  <a:effectLst/>
                  <a:uLnTx/>
                  <a:uFillTx/>
                  <a:latin typeface="Arial" panose="020B0604020202020204" pitchFamily="34" charset="0"/>
                  <a:ea typeface="+mn-ea"/>
                  <a:cs typeface="Arial" panose="020B0604020202020204" pitchFamily="34" charset="0"/>
                </a:rPr>
                <a:t>%</a:t>
              </a:r>
              <a:endParaRPr kumimoji="0" lang="en-GB" sz="2800" b="1" i="0" u="none" strike="noStrike" kern="1200" cap="none" spc="0" normalizeH="0" baseline="0" noProof="0">
                <a:ln>
                  <a:noFill/>
                </a:ln>
                <a:solidFill>
                  <a:srgbClr val="00827B"/>
                </a:solidFill>
                <a:effectLst/>
                <a:uLnTx/>
                <a:uFillTx/>
                <a:latin typeface="Arial" panose="020B0604020202020204" pitchFamily="34" charset="0"/>
                <a:ea typeface="+mn-ea"/>
                <a:cs typeface="Arial" panose="020B0604020202020204" pitchFamily="34" charset="0"/>
              </a:endParaRPr>
            </a:p>
          </p:txBody>
        </p:sp>
        <p:sp>
          <p:nvSpPr>
            <p:cNvPr id="42" name="TextBox 41">
              <a:extLst>
                <a:ext uri="{FF2B5EF4-FFF2-40B4-BE49-F238E27FC236}">
                  <a16:creationId xmlns:a16="http://schemas.microsoft.com/office/drawing/2014/main" id="{8DEE3877-FAA9-8A18-1DB2-12D9BFC20BFA}"/>
                </a:ext>
              </a:extLst>
            </p:cNvPr>
            <p:cNvSpPr txBox="1"/>
            <p:nvPr/>
          </p:nvSpPr>
          <p:spPr>
            <a:xfrm>
              <a:off x="3766664" y="2168909"/>
              <a:ext cx="114896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827B"/>
                  </a:solidFill>
                  <a:effectLst/>
                  <a:uLnTx/>
                  <a:uFillTx/>
                  <a:latin typeface="Arial" panose="020B0604020202020204" pitchFamily="34" charset="0"/>
                  <a:ea typeface="+mn-ea"/>
                  <a:cs typeface="Arial" panose="020B0604020202020204" pitchFamily="34" charset="0"/>
                </a:rPr>
                <a:t>engaged with people over the age of 65</a:t>
              </a:r>
            </a:p>
          </p:txBody>
        </p:sp>
      </p:grpSp>
      <p:grpSp>
        <p:nvGrpSpPr>
          <p:cNvPr id="1029" name="Group 1028" descr="84 we engaged with people from 84 ethnicities">
            <a:extLst>
              <a:ext uri="{FF2B5EF4-FFF2-40B4-BE49-F238E27FC236}">
                <a16:creationId xmlns:a16="http://schemas.microsoft.com/office/drawing/2014/main" id="{972F90E2-0253-64FE-C448-543A06103F11}"/>
              </a:ext>
            </a:extLst>
          </p:cNvPr>
          <p:cNvGrpSpPr/>
          <p:nvPr/>
        </p:nvGrpSpPr>
        <p:grpSpPr>
          <a:xfrm>
            <a:off x="4953935" y="1671732"/>
            <a:ext cx="1323324" cy="1128564"/>
            <a:chOff x="4953935" y="1671732"/>
            <a:chExt cx="1323324" cy="1128564"/>
          </a:xfrm>
        </p:grpSpPr>
        <p:sp>
          <p:nvSpPr>
            <p:cNvPr id="43" name="TextBox 42">
              <a:extLst>
                <a:ext uri="{FF2B5EF4-FFF2-40B4-BE49-F238E27FC236}">
                  <a16:creationId xmlns:a16="http://schemas.microsoft.com/office/drawing/2014/main" id="{6038EB23-721C-FADD-59B0-32692494AD2F}"/>
                </a:ext>
              </a:extLst>
            </p:cNvPr>
            <p:cNvSpPr txBox="1"/>
            <p:nvPr/>
          </p:nvSpPr>
          <p:spPr>
            <a:xfrm>
              <a:off x="5047954" y="1671732"/>
              <a:ext cx="85078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a:solidFill>
                    <a:srgbClr val="00827B"/>
                  </a:solidFill>
                  <a:latin typeface="Arial" panose="020B0604020202020204" pitchFamily="34" charset="0"/>
                  <a:cs typeface="Arial" panose="020B0604020202020204" pitchFamily="34" charset="0"/>
                </a:rPr>
                <a:t>64</a:t>
              </a:r>
              <a:endParaRPr kumimoji="0" lang="en-GB" sz="2800" b="1" i="0" u="none" strike="noStrike" kern="1200" cap="none" spc="0" normalizeH="0" baseline="0" noProof="0">
                <a:ln>
                  <a:noFill/>
                </a:ln>
                <a:solidFill>
                  <a:srgbClr val="00827B"/>
                </a:solidFill>
                <a:effectLst/>
                <a:uLnTx/>
                <a:uFillTx/>
                <a:latin typeface="Arial" panose="020B0604020202020204" pitchFamily="34" charset="0"/>
                <a:ea typeface="+mn-ea"/>
                <a:cs typeface="Arial" panose="020B0604020202020204" pitchFamily="34" charset="0"/>
              </a:endParaRPr>
            </a:p>
          </p:txBody>
        </p:sp>
        <p:sp>
          <p:nvSpPr>
            <p:cNvPr id="44" name="TextBox 43">
              <a:extLst>
                <a:ext uri="{FF2B5EF4-FFF2-40B4-BE49-F238E27FC236}">
                  <a16:creationId xmlns:a16="http://schemas.microsoft.com/office/drawing/2014/main" id="{83FD6C06-0FEF-D811-53DE-F28FE169BF54}"/>
                </a:ext>
              </a:extLst>
            </p:cNvPr>
            <p:cNvSpPr txBox="1"/>
            <p:nvPr/>
          </p:nvSpPr>
          <p:spPr>
            <a:xfrm>
              <a:off x="4953935" y="2153965"/>
              <a:ext cx="1323324" cy="646331"/>
            </a:xfrm>
            <a:prstGeom prst="rect">
              <a:avLst/>
            </a:prstGeom>
            <a:noFill/>
          </p:spPr>
          <p:txBody>
            <a:bodyPr wrap="square" lIns="91440" tIns="45720" rIns="91440" bIns="45720" rtlCol="0" anchor="t">
              <a:spAutoFit/>
            </a:bodyPr>
            <a:lstStyle/>
            <a:p>
              <a:pPr>
                <a:defRPr/>
              </a:pPr>
              <a:r>
                <a:rPr kumimoji="0" lang="en-GB" sz="1200" b="0" i="0" u="none" strike="noStrike" kern="1200" cap="none" spc="0" normalizeH="0" baseline="0" noProof="0">
                  <a:ln>
                    <a:noFill/>
                  </a:ln>
                  <a:solidFill>
                    <a:srgbClr val="00827B"/>
                  </a:solidFill>
                  <a:effectLst/>
                  <a:uLnTx/>
                  <a:uFillTx/>
                  <a:latin typeface="Arial"/>
                  <a:cs typeface="Arial"/>
                </a:rPr>
                <a:t>We engaged with people from </a:t>
              </a:r>
              <a:r>
                <a:rPr lang="en-GB" sz="1200">
                  <a:solidFill>
                    <a:srgbClr val="00827B"/>
                  </a:solidFill>
                  <a:latin typeface="Arial"/>
                  <a:cs typeface="Arial"/>
                </a:rPr>
                <a:t>64 ethnicities</a:t>
              </a:r>
              <a:endParaRPr kumimoji="0" lang="en-GB" sz="1200" b="0" i="0" u="none" strike="noStrike" kern="1200" cap="none" spc="0" normalizeH="0" baseline="0" noProof="0">
                <a:ln>
                  <a:noFill/>
                </a:ln>
                <a:solidFill>
                  <a:srgbClr val="00827B"/>
                </a:solidFill>
                <a:effectLst/>
                <a:uLnTx/>
                <a:uFillTx/>
                <a:latin typeface="Arial" panose="020B0604020202020204" pitchFamily="34" charset="0"/>
                <a:ea typeface="+mn-ea"/>
                <a:cs typeface="Arial" panose="020B0604020202020204" pitchFamily="34" charset="0"/>
              </a:endParaRPr>
            </a:p>
          </p:txBody>
        </p:sp>
      </p:grpSp>
      <p:grpSp>
        <p:nvGrpSpPr>
          <p:cNvPr id="52" name="Group 51" descr="74 shared leaflets">
            <a:extLst>
              <a:ext uri="{FF2B5EF4-FFF2-40B4-BE49-F238E27FC236}">
                <a16:creationId xmlns:a16="http://schemas.microsoft.com/office/drawing/2014/main" id="{A36D2A97-48E1-E539-4A73-B800AEBA5B6E}"/>
              </a:ext>
            </a:extLst>
          </p:cNvPr>
          <p:cNvGrpSpPr/>
          <p:nvPr/>
        </p:nvGrpSpPr>
        <p:grpSpPr>
          <a:xfrm>
            <a:off x="629067" y="2897834"/>
            <a:ext cx="1232701" cy="1077218"/>
            <a:chOff x="629067" y="2897834"/>
            <a:chExt cx="1232701" cy="1077218"/>
          </a:xfrm>
        </p:grpSpPr>
        <p:sp>
          <p:nvSpPr>
            <p:cNvPr id="53" name="TextBox 52">
              <a:extLst>
                <a:ext uri="{FF2B5EF4-FFF2-40B4-BE49-F238E27FC236}">
                  <a16:creationId xmlns:a16="http://schemas.microsoft.com/office/drawing/2014/main" id="{A90B14C4-AB86-E634-B5E6-0909B8434BB3}"/>
                </a:ext>
              </a:extLst>
            </p:cNvPr>
            <p:cNvSpPr txBox="1"/>
            <p:nvPr/>
          </p:nvSpPr>
          <p:spPr>
            <a:xfrm>
              <a:off x="629067" y="2897834"/>
              <a:ext cx="733938"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a:solidFill>
                    <a:srgbClr val="674786"/>
                  </a:solidFill>
                  <a:latin typeface="Arial" panose="020B0604020202020204" pitchFamily="34" charset="0"/>
                  <a:cs typeface="Arial" panose="020B0604020202020204" pitchFamily="34" charset="0"/>
                </a:rPr>
                <a:t>85</a:t>
              </a:r>
              <a:r>
                <a:rPr kumimoji="0" lang="en-GB" sz="3200" b="1" i="0" u="none" strike="noStrike" kern="1200" cap="none" spc="0" normalizeH="0" baseline="0" noProof="0">
                  <a:ln>
                    <a:noFill/>
                  </a:ln>
                  <a:solidFill>
                    <a:srgbClr val="674786"/>
                  </a:solidFill>
                  <a:effectLst/>
                  <a:uLnTx/>
                  <a:uFillTx/>
                  <a:latin typeface="Arial" panose="020B0604020202020204" pitchFamily="34" charset="0"/>
                  <a:ea typeface="+mn-ea"/>
                  <a:cs typeface="Arial" panose="020B0604020202020204" pitchFamily="34" charset="0"/>
                </a:rPr>
                <a:t>4</a:t>
              </a:r>
              <a:endParaRPr kumimoji="0" lang="en-GB" sz="2800" b="1" i="0" u="none" strike="noStrike" kern="1200" cap="none" spc="0" normalizeH="0" baseline="0" noProof="0">
                <a:ln>
                  <a:noFill/>
                </a:ln>
                <a:solidFill>
                  <a:srgbClr val="674786"/>
                </a:solidFill>
                <a:effectLst/>
                <a:uLnTx/>
                <a:uFillTx/>
                <a:latin typeface="Arial" panose="020B0604020202020204" pitchFamily="34" charset="0"/>
                <a:ea typeface="+mn-ea"/>
                <a:cs typeface="Arial" panose="020B0604020202020204" pitchFamily="34" charset="0"/>
              </a:endParaRPr>
            </a:p>
          </p:txBody>
        </p:sp>
        <p:sp>
          <p:nvSpPr>
            <p:cNvPr id="58" name="TextBox 57">
              <a:extLst>
                <a:ext uri="{FF2B5EF4-FFF2-40B4-BE49-F238E27FC236}">
                  <a16:creationId xmlns:a16="http://schemas.microsoft.com/office/drawing/2014/main" id="{93F31C6A-AE1E-E99A-A863-AA66F17C6F29}"/>
                </a:ext>
              </a:extLst>
            </p:cNvPr>
            <p:cNvSpPr txBox="1"/>
            <p:nvPr/>
          </p:nvSpPr>
          <p:spPr>
            <a:xfrm>
              <a:off x="1140390" y="2964592"/>
              <a:ext cx="7213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674786"/>
                  </a:solidFill>
                  <a:effectLst/>
                  <a:uLnTx/>
                  <a:uFillTx/>
                  <a:latin typeface="Arial" panose="020B0604020202020204" pitchFamily="34" charset="0"/>
                  <a:ea typeface="+mn-ea"/>
                  <a:cs typeface="Arial" panose="020B0604020202020204" pitchFamily="34" charset="0"/>
                </a:rPr>
                <a:t>shared </a:t>
              </a:r>
              <a:br>
                <a:rPr kumimoji="0" lang="en-GB" sz="1200" b="0" i="0" u="none" strike="noStrike" kern="1200" cap="none" spc="0" normalizeH="0" baseline="0" noProof="0">
                  <a:ln>
                    <a:noFill/>
                  </a:ln>
                  <a:solidFill>
                    <a:srgbClr val="674786"/>
                  </a:solidFill>
                  <a:effectLst/>
                  <a:uLnTx/>
                  <a:uFillTx/>
                  <a:latin typeface="Arial" panose="020B0604020202020204" pitchFamily="34" charset="0"/>
                  <a:ea typeface="+mn-ea"/>
                  <a:cs typeface="Arial" panose="020B0604020202020204" pitchFamily="34" charset="0"/>
                </a:rPr>
              </a:br>
              <a:r>
                <a:rPr kumimoji="0" lang="en-GB" sz="1200" b="0" i="0" u="none" strike="noStrike" kern="1200" cap="none" spc="0" normalizeH="0" baseline="0" noProof="0">
                  <a:ln>
                    <a:noFill/>
                  </a:ln>
                  <a:solidFill>
                    <a:srgbClr val="674786"/>
                  </a:solidFill>
                  <a:effectLst/>
                  <a:uLnTx/>
                  <a:uFillTx/>
                  <a:latin typeface="Arial" panose="020B0604020202020204" pitchFamily="34" charset="0"/>
                  <a:ea typeface="+mn-ea"/>
                  <a:cs typeface="Arial" panose="020B0604020202020204" pitchFamily="34" charset="0"/>
                </a:rPr>
                <a:t>leaflets</a:t>
              </a:r>
            </a:p>
          </p:txBody>
        </p:sp>
      </p:grpSp>
      <p:grpSp>
        <p:nvGrpSpPr>
          <p:cNvPr id="47" name="Group 46" descr="59 had one to one conversations">
            <a:extLst>
              <a:ext uri="{FF2B5EF4-FFF2-40B4-BE49-F238E27FC236}">
                <a16:creationId xmlns:a16="http://schemas.microsoft.com/office/drawing/2014/main" id="{72AD5A0E-A848-E262-30F2-FE2337AA58DD}"/>
              </a:ext>
            </a:extLst>
          </p:cNvPr>
          <p:cNvGrpSpPr/>
          <p:nvPr/>
        </p:nvGrpSpPr>
        <p:grpSpPr>
          <a:xfrm>
            <a:off x="1736572" y="2885231"/>
            <a:ext cx="1792188" cy="584775"/>
            <a:chOff x="1736572" y="2885231"/>
            <a:chExt cx="1792188" cy="584775"/>
          </a:xfrm>
        </p:grpSpPr>
        <p:sp>
          <p:nvSpPr>
            <p:cNvPr id="55" name="TextBox 54">
              <a:extLst>
                <a:ext uri="{FF2B5EF4-FFF2-40B4-BE49-F238E27FC236}">
                  <a16:creationId xmlns:a16="http://schemas.microsoft.com/office/drawing/2014/main" id="{6DE2065D-D5EA-E9A7-8E7C-3D5DF7256703}"/>
                </a:ext>
              </a:extLst>
            </p:cNvPr>
            <p:cNvSpPr txBox="1"/>
            <p:nvPr/>
          </p:nvSpPr>
          <p:spPr>
            <a:xfrm>
              <a:off x="1736572" y="2885231"/>
              <a:ext cx="73393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a:solidFill>
                    <a:srgbClr val="674786"/>
                  </a:solidFill>
                  <a:latin typeface="Arial" panose="020B0604020202020204" pitchFamily="34" charset="0"/>
                  <a:cs typeface="Arial" panose="020B0604020202020204" pitchFamily="34" charset="0"/>
                </a:rPr>
                <a:t>65</a:t>
              </a:r>
              <a:endParaRPr kumimoji="0" lang="en-GB" sz="2800" b="1" i="0" u="none" strike="noStrike" kern="1200" cap="none" spc="0" normalizeH="0" baseline="0" noProof="0">
                <a:ln>
                  <a:noFill/>
                </a:ln>
                <a:solidFill>
                  <a:srgbClr val="674786"/>
                </a:solidFill>
                <a:effectLst/>
                <a:uLnTx/>
                <a:uFillTx/>
                <a:latin typeface="Arial" panose="020B0604020202020204" pitchFamily="34" charset="0"/>
                <a:ea typeface="+mn-ea"/>
                <a:cs typeface="Arial" panose="020B0604020202020204" pitchFamily="34" charset="0"/>
              </a:endParaRPr>
            </a:p>
          </p:txBody>
        </p:sp>
        <p:sp>
          <p:nvSpPr>
            <p:cNvPr id="59" name="TextBox 58">
              <a:extLst>
                <a:ext uri="{FF2B5EF4-FFF2-40B4-BE49-F238E27FC236}">
                  <a16:creationId xmlns:a16="http://schemas.microsoft.com/office/drawing/2014/main" id="{E5E1A836-E1A4-9E52-7597-54AFCA191935}"/>
                </a:ext>
              </a:extLst>
            </p:cNvPr>
            <p:cNvSpPr txBox="1"/>
            <p:nvPr/>
          </p:nvSpPr>
          <p:spPr>
            <a:xfrm>
              <a:off x="2290317" y="2949890"/>
              <a:ext cx="12384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674786"/>
                  </a:solidFill>
                  <a:effectLst/>
                  <a:uLnTx/>
                  <a:uFillTx/>
                  <a:latin typeface="Arial" panose="020B0604020202020204" pitchFamily="34" charset="0"/>
                  <a:ea typeface="+mn-ea"/>
                  <a:cs typeface="Arial" panose="020B0604020202020204" pitchFamily="34" charset="0"/>
                </a:rPr>
                <a:t>had one-to-one conversations</a:t>
              </a:r>
            </a:p>
          </p:txBody>
        </p:sp>
      </p:grpSp>
      <p:grpSp>
        <p:nvGrpSpPr>
          <p:cNvPr id="46" name="Group 45" descr="56 had group discussions">
            <a:extLst>
              <a:ext uri="{FF2B5EF4-FFF2-40B4-BE49-F238E27FC236}">
                <a16:creationId xmlns:a16="http://schemas.microsoft.com/office/drawing/2014/main" id="{338850C6-CE2C-EAB9-B8EC-09C5221A759D}"/>
              </a:ext>
            </a:extLst>
          </p:cNvPr>
          <p:cNvGrpSpPr/>
          <p:nvPr/>
        </p:nvGrpSpPr>
        <p:grpSpPr>
          <a:xfrm>
            <a:off x="3410365" y="2908952"/>
            <a:ext cx="1543570" cy="584775"/>
            <a:chOff x="3410365" y="2908952"/>
            <a:chExt cx="1543570" cy="584775"/>
          </a:xfrm>
        </p:grpSpPr>
        <p:sp>
          <p:nvSpPr>
            <p:cNvPr id="60" name="TextBox 59">
              <a:extLst>
                <a:ext uri="{FF2B5EF4-FFF2-40B4-BE49-F238E27FC236}">
                  <a16:creationId xmlns:a16="http://schemas.microsoft.com/office/drawing/2014/main" id="{CE28000A-C9CF-5FD1-AE68-24AA0B863153}"/>
                </a:ext>
              </a:extLst>
            </p:cNvPr>
            <p:cNvSpPr txBox="1"/>
            <p:nvPr/>
          </p:nvSpPr>
          <p:spPr>
            <a:xfrm>
              <a:off x="3410365" y="2908952"/>
              <a:ext cx="73393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a:solidFill>
                    <a:srgbClr val="674786"/>
                  </a:solidFill>
                  <a:latin typeface="Arial" panose="020B0604020202020204" pitchFamily="34" charset="0"/>
                  <a:cs typeface="Arial" panose="020B0604020202020204" pitchFamily="34" charset="0"/>
                </a:rPr>
                <a:t>63</a:t>
              </a:r>
              <a:endParaRPr kumimoji="0" lang="en-GB" sz="2800" b="1" i="0" u="none" strike="noStrike" kern="1200" cap="none" spc="0" normalizeH="0" baseline="0" noProof="0">
                <a:ln>
                  <a:noFill/>
                </a:ln>
                <a:solidFill>
                  <a:srgbClr val="674786"/>
                </a:solidFill>
                <a:effectLst/>
                <a:uLnTx/>
                <a:uFillTx/>
                <a:latin typeface="Arial" panose="020B0604020202020204" pitchFamily="34" charset="0"/>
                <a:ea typeface="+mn-ea"/>
                <a:cs typeface="Arial" panose="020B0604020202020204" pitchFamily="34" charset="0"/>
              </a:endParaRPr>
            </a:p>
          </p:txBody>
        </p:sp>
        <p:sp>
          <p:nvSpPr>
            <p:cNvPr id="61" name="TextBox 60">
              <a:extLst>
                <a:ext uri="{FF2B5EF4-FFF2-40B4-BE49-F238E27FC236}">
                  <a16:creationId xmlns:a16="http://schemas.microsoft.com/office/drawing/2014/main" id="{9EE2BB7D-0BC2-3E87-682C-D08535BF7B92}"/>
                </a:ext>
              </a:extLst>
            </p:cNvPr>
            <p:cNvSpPr txBox="1"/>
            <p:nvPr/>
          </p:nvSpPr>
          <p:spPr>
            <a:xfrm>
              <a:off x="3964110" y="2944583"/>
              <a:ext cx="9898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674786"/>
                  </a:solidFill>
                  <a:effectLst/>
                  <a:uLnTx/>
                  <a:uFillTx/>
                  <a:latin typeface="Arial" panose="020B0604020202020204" pitchFamily="34" charset="0"/>
                  <a:ea typeface="+mn-ea"/>
                  <a:cs typeface="Arial" panose="020B0604020202020204" pitchFamily="34" charset="0"/>
                </a:rPr>
                <a:t>had group discussions</a:t>
              </a:r>
            </a:p>
          </p:txBody>
        </p:sp>
      </p:grpSp>
      <p:grpSp>
        <p:nvGrpSpPr>
          <p:cNvPr id="35" name="Group 34" descr="29 had guest speakers">
            <a:extLst>
              <a:ext uri="{FF2B5EF4-FFF2-40B4-BE49-F238E27FC236}">
                <a16:creationId xmlns:a16="http://schemas.microsoft.com/office/drawing/2014/main" id="{92BD19FA-9B23-C56B-8F4B-DECE48C9E027}"/>
              </a:ext>
            </a:extLst>
          </p:cNvPr>
          <p:cNvGrpSpPr/>
          <p:nvPr/>
        </p:nvGrpSpPr>
        <p:grpSpPr>
          <a:xfrm>
            <a:off x="4862126" y="2879924"/>
            <a:ext cx="1543570" cy="584775"/>
            <a:chOff x="4862126" y="2879924"/>
            <a:chExt cx="1543570" cy="584775"/>
          </a:xfrm>
        </p:grpSpPr>
        <p:sp>
          <p:nvSpPr>
            <p:cNvPr id="62" name="TextBox 61">
              <a:extLst>
                <a:ext uri="{FF2B5EF4-FFF2-40B4-BE49-F238E27FC236}">
                  <a16:creationId xmlns:a16="http://schemas.microsoft.com/office/drawing/2014/main" id="{81B225A4-6C57-8063-B1F3-F5E5FD7F1FE2}"/>
                </a:ext>
              </a:extLst>
            </p:cNvPr>
            <p:cNvSpPr txBox="1"/>
            <p:nvPr/>
          </p:nvSpPr>
          <p:spPr>
            <a:xfrm>
              <a:off x="4862126" y="2879924"/>
              <a:ext cx="73393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674786"/>
                  </a:solidFill>
                  <a:effectLst/>
                  <a:uLnTx/>
                  <a:uFillTx/>
                  <a:latin typeface="Arial" panose="020B0604020202020204" pitchFamily="34" charset="0"/>
                  <a:ea typeface="+mn-ea"/>
                  <a:cs typeface="Arial" panose="020B0604020202020204" pitchFamily="34" charset="0"/>
                </a:rPr>
                <a:t>26</a:t>
              </a:r>
              <a:endParaRPr kumimoji="0" lang="en-GB" sz="2800" b="1" i="0" u="none" strike="noStrike" kern="1200" cap="none" spc="0" normalizeH="0" baseline="0" noProof="0">
                <a:ln>
                  <a:noFill/>
                </a:ln>
                <a:solidFill>
                  <a:srgbClr val="674786"/>
                </a:solidFill>
                <a:effectLst/>
                <a:uLnTx/>
                <a:uFillTx/>
                <a:latin typeface="Arial" panose="020B0604020202020204" pitchFamily="34" charset="0"/>
                <a:ea typeface="+mn-ea"/>
                <a:cs typeface="Arial" panose="020B0604020202020204" pitchFamily="34" charset="0"/>
              </a:endParaRPr>
            </a:p>
          </p:txBody>
        </p:sp>
        <p:sp>
          <p:nvSpPr>
            <p:cNvPr id="63" name="TextBox 62">
              <a:extLst>
                <a:ext uri="{FF2B5EF4-FFF2-40B4-BE49-F238E27FC236}">
                  <a16:creationId xmlns:a16="http://schemas.microsoft.com/office/drawing/2014/main" id="{B4918AC1-E794-29AB-E384-1B00C5766218}"/>
                </a:ext>
              </a:extLst>
            </p:cNvPr>
            <p:cNvSpPr txBox="1"/>
            <p:nvPr/>
          </p:nvSpPr>
          <p:spPr>
            <a:xfrm>
              <a:off x="5415871" y="2944583"/>
              <a:ext cx="9898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674786"/>
                  </a:solidFill>
                  <a:effectLst/>
                  <a:uLnTx/>
                  <a:uFillTx/>
                  <a:latin typeface="Arial" panose="020B0604020202020204" pitchFamily="34" charset="0"/>
                  <a:ea typeface="+mn-ea"/>
                  <a:cs typeface="Arial" panose="020B0604020202020204" pitchFamily="34" charset="0"/>
                </a:rPr>
                <a:t>had guest speakers</a:t>
              </a:r>
            </a:p>
          </p:txBody>
        </p:sp>
      </p:grpSp>
      <p:sp>
        <p:nvSpPr>
          <p:cNvPr id="45" name="Rectangle 44">
            <a:extLst>
              <a:ext uri="{FF2B5EF4-FFF2-40B4-BE49-F238E27FC236}">
                <a16:creationId xmlns:a16="http://schemas.microsoft.com/office/drawing/2014/main" id="{C8C093FA-1845-1A73-4348-9122C19BC165}"/>
              </a:ext>
              <a:ext uri="{C183D7F6-B498-43B3-948B-1728B52AA6E4}">
                <adec:decorative xmlns:adec="http://schemas.microsoft.com/office/drawing/2017/decorative" val="1"/>
              </a:ext>
            </a:extLst>
          </p:cNvPr>
          <p:cNvSpPr/>
          <p:nvPr/>
        </p:nvSpPr>
        <p:spPr>
          <a:xfrm>
            <a:off x="161394" y="3450663"/>
            <a:ext cx="6244302" cy="749951"/>
          </a:xfrm>
          <a:prstGeom prst="rect">
            <a:avLst/>
          </a:prstGeom>
          <a:solidFill>
            <a:srgbClr val="00827B"/>
          </a:solidFill>
          <a:ln>
            <a:solidFill>
              <a:srgbClr val="0082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4" name="Group 53" descr="As a result of activities people said they: use community pharmacies, NHS111 and mental health services; feel more confident using local services; would go and get a vaccination.">
            <a:extLst>
              <a:ext uri="{FF2B5EF4-FFF2-40B4-BE49-F238E27FC236}">
                <a16:creationId xmlns:a16="http://schemas.microsoft.com/office/drawing/2014/main" id="{B579CCE1-8F9C-8458-A58B-22F2EB73F607}"/>
              </a:ext>
            </a:extLst>
          </p:cNvPr>
          <p:cNvGrpSpPr/>
          <p:nvPr/>
        </p:nvGrpSpPr>
        <p:grpSpPr>
          <a:xfrm>
            <a:off x="116460" y="3478313"/>
            <a:ext cx="6301256" cy="710748"/>
            <a:chOff x="116460" y="3478313"/>
            <a:chExt cx="6301256" cy="710748"/>
          </a:xfrm>
        </p:grpSpPr>
        <p:sp>
          <p:nvSpPr>
            <p:cNvPr id="48" name="TextBox 47">
              <a:extLst>
                <a:ext uri="{FF2B5EF4-FFF2-40B4-BE49-F238E27FC236}">
                  <a16:creationId xmlns:a16="http://schemas.microsoft.com/office/drawing/2014/main" id="{D1B21B57-9249-F9A9-CFC3-7C59CBF4769F}"/>
                </a:ext>
              </a:extLst>
            </p:cNvPr>
            <p:cNvSpPr txBox="1"/>
            <p:nvPr/>
          </p:nvSpPr>
          <p:spPr>
            <a:xfrm>
              <a:off x="116460" y="3542730"/>
              <a:ext cx="13353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As a result of activities people said they…</a:t>
              </a:r>
            </a:p>
          </p:txBody>
        </p:sp>
        <p:sp>
          <p:nvSpPr>
            <p:cNvPr id="1024" name="TextBox 1023">
              <a:extLst>
                <a:ext uri="{FF2B5EF4-FFF2-40B4-BE49-F238E27FC236}">
                  <a16:creationId xmlns:a16="http://schemas.microsoft.com/office/drawing/2014/main" id="{5216A004-DC6A-D668-FA30-4DDA715CE3F5}"/>
                </a:ext>
              </a:extLst>
            </p:cNvPr>
            <p:cNvSpPr txBox="1"/>
            <p:nvPr/>
          </p:nvSpPr>
          <p:spPr>
            <a:xfrm>
              <a:off x="1237043" y="3478313"/>
              <a:ext cx="5180673" cy="692497"/>
            </a:xfrm>
            <a:prstGeom prst="rect">
              <a:avLst/>
            </a:prstGeom>
            <a:noFill/>
          </p:spPr>
          <p:txBody>
            <a:bodyPr wrap="square" lIns="91440" tIns="45720" rIns="91440" bIns="45720" rtlCol="0" anchor="t">
              <a:spAutoFit/>
            </a:bodyPr>
            <a:lstStyle/>
            <a:p>
              <a:pPr marL="171450" indent="-171450">
                <a:buFont typeface="Wingdings" panose="05000000000000000000" pitchFamily="2" charset="2"/>
                <a:buChar char="ü"/>
                <a:defRPr/>
              </a:pPr>
              <a:r>
                <a:rPr lang="en-GB" sz="1300">
                  <a:solidFill>
                    <a:prstClr val="white"/>
                  </a:solidFill>
                  <a:latin typeface="Arial"/>
                  <a:cs typeface="Arial"/>
                </a:rPr>
                <a:t>Will share</a:t>
              </a:r>
              <a:r>
                <a:rPr kumimoji="0" lang="en-GB" sz="1300" b="0" i="0" u="none" strike="noStrike" kern="1200" cap="none" spc="0" normalizeH="0" baseline="0" noProof="0">
                  <a:ln>
                    <a:noFill/>
                  </a:ln>
                  <a:solidFill>
                    <a:prstClr val="white"/>
                  </a:solidFill>
                  <a:effectLst/>
                  <a:uLnTx/>
                  <a:uFillTx/>
                  <a:latin typeface="Arial"/>
                  <a:cs typeface="Arial"/>
                </a:rPr>
                <a:t> information with friends or family</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1300" b="0" i="0" u="none" strike="noStrike" kern="1200" cap="none" spc="0" normalizeH="0" baseline="0" noProof="0">
                  <a:ln>
                    <a:noFill/>
                  </a:ln>
                  <a:solidFill>
                    <a:prstClr val="white"/>
                  </a:solidFill>
                  <a:effectLst/>
                  <a:uLnTx/>
                  <a:uFillTx/>
                  <a:latin typeface="Arial"/>
                  <a:cs typeface="Arial"/>
                </a:rPr>
                <a:t>Feel more confident using local health and care services</a:t>
              </a:r>
              <a:endParaRPr lang="en-GB" sz="1300" b="0" i="0" u="none" strike="noStrike" kern="1200" cap="none" spc="0" normalizeH="0" baseline="0" noProof="0">
                <a:ln>
                  <a:noFill/>
                </a:ln>
                <a:solidFill>
                  <a:prstClr val="white"/>
                </a:solidFill>
                <a:effectLst/>
                <a:uLnTx/>
                <a:uFillTx/>
                <a:latin typeface="Arial"/>
                <a:cs typeface="Arial"/>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1300" b="0" i="0" u="none" strike="noStrike" kern="1200" cap="none" spc="0" normalizeH="0" baseline="0" noProof="0">
                  <a:ln>
                    <a:noFill/>
                  </a:ln>
                  <a:solidFill>
                    <a:prstClr val="white"/>
                  </a:solidFill>
                  <a:effectLst/>
                  <a:uLnTx/>
                  <a:uFillTx/>
                  <a:latin typeface="Arial"/>
                  <a:cs typeface="Arial"/>
                </a:rPr>
                <a:t>Would go and get a vaccination or visit a pharmacy  </a:t>
              </a:r>
              <a:endParaRPr lang="en-GB" sz="1300" b="0" i="0" u="none" strike="noStrike" kern="1200" cap="none" spc="0" normalizeH="0" baseline="0" noProof="0">
                <a:ln>
                  <a:noFill/>
                </a:ln>
                <a:solidFill>
                  <a:prstClr val="white"/>
                </a:solidFill>
                <a:effectLst/>
                <a:uLnTx/>
                <a:uFillTx/>
                <a:latin typeface="Arial"/>
                <a:cs typeface="Arial"/>
              </a:endParaRPr>
            </a:p>
          </p:txBody>
        </p:sp>
      </p:grpSp>
      <p:sp>
        <p:nvSpPr>
          <p:cNvPr id="50" name="TextBox 49">
            <a:extLst>
              <a:ext uri="{FF2B5EF4-FFF2-40B4-BE49-F238E27FC236}">
                <a16:creationId xmlns:a16="http://schemas.microsoft.com/office/drawing/2014/main" id="{972BADD6-6111-B4B0-8B82-CE0392DCD0BF}"/>
              </a:ext>
            </a:extLst>
          </p:cNvPr>
          <p:cNvSpPr txBox="1"/>
          <p:nvPr/>
        </p:nvSpPr>
        <p:spPr>
          <a:xfrm>
            <a:off x="650227" y="4271093"/>
            <a:ext cx="58602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674786"/>
                </a:solidFill>
                <a:effectLst/>
                <a:uLnTx/>
                <a:uFillTx/>
                <a:latin typeface="Arial" panose="020B0604020202020204" pitchFamily="34" charset="0"/>
                <a:ea typeface="+mn-ea"/>
                <a:cs typeface="Arial" panose="020B0604020202020204" pitchFamily="34" charset="0"/>
              </a:rPr>
              <a:t>We translated information into many languages, including</a:t>
            </a:r>
            <a:r>
              <a:rPr kumimoji="0" lang="en-GB" sz="1400" b="1" i="0" u="none" strike="noStrike" kern="1200" cap="none" spc="0" normalizeH="0" baseline="0" noProof="0">
                <a:ln>
                  <a:noFill/>
                </a:ln>
                <a:solidFill>
                  <a:srgbClr val="674786"/>
                </a:solidFill>
                <a:effectLst/>
                <a:uLnTx/>
                <a:uFillTx/>
                <a:latin typeface="Arial" panose="020B0604020202020204" pitchFamily="34" charset="0"/>
                <a:ea typeface="+mn-ea"/>
                <a:cs typeface="Arial" panose="020B0604020202020204" pitchFamily="34" charset="0"/>
              </a:rPr>
              <a:t> Urdu, Korean, Gujarati, Tamil, Polish, Spanish and Chinese</a:t>
            </a:r>
            <a:endParaRPr kumimoji="0" lang="en-GB" sz="1400" b="0" i="0" u="none" strike="noStrike" kern="1200" cap="none" spc="0" normalizeH="0" baseline="0" noProof="0">
              <a:ln>
                <a:noFill/>
              </a:ln>
              <a:solidFill>
                <a:srgbClr val="674786"/>
              </a:solidFill>
              <a:effectLst/>
              <a:uLnTx/>
              <a:uFillTx/>
              <a:latin typeface="Arial" panose="020B0604020202020204" pitchFamily="34" charset="0"/>
              <a:ea typeface="+mn-ea"/>
              <a:cs typeface="Arial" panose="020B0604020202020204" pitchFamily="34" charset="0"/>
            </a:endParaRPr>
          </a:p>
        </p:txBody>
      </p:sp>
      <p:pic>
        <p:nvPicPr>
          <p:cNvPr id="49" name="Content Placeholder 8">
            <a:extLst>
              <a:ext uri="{FF2B5EF4-FFF2-40B4-BE49-F238E27FC236}">
                <a16:creationId xmlns:a16="http://schemas.microsoft.com/office/drawing/2014/main" id="{1F5699C5-08E6-AC21-869C-20883E94F7DF}"/>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26339" t="72627" r="68963" b="19025"/>
          <a:stretch/>
        </p:blipFill>
        <p:spPr>
          <a:xfrm>
            <a:off x="135484" y="4277568"/>
            <a:ext cx="572711" cy="530126"/>
          </a:xfrm>
          <a:prstGeom prst="rect">
            <a:avLst/>
          </a:prstGeom>
          <a:noFill/>
          <a:ln>
            <a:noFill/>
          </a:ln>
        </p:spPr>
      </p:pic>
      <p:pic>
        <p:nvPicPr>
          <p:cNvPr id="51" name="Content Placeholder 8">
            <a:extLst>
              <a:ext uri="{FF2B5EF4-FFF2-40B4-BE49-F238E27FC236}">
                <a16:creationId xmlns:a16="http://schemas.microsoft.com/office/drawing/2014/main" id="{4488503D-C369-DFD8-5624-DC1AE3F6BF6A}"/>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27535" t="48515" r="66792" b="41067"/>
          <a:stretch/>
        </p:blipFill>
        <p:spPr>
          <a:xfrm>
            <a:off x="149373" y="3008858"/>
            <a:ext cx="456389" cy="436685"/>
          </a:xfrm>
          <a:prstGeom prst="rect">
            <a:avLst/>
          </a:prstGeom>
          <a:noFill/>
          <a:ln>
            <a:noFill/>
          </a:ln>
        </p:spPr>
      </p:pic>
      <p:pic>
        <p:nvPicPr>
          <p:cNvPr id="1025" name="Content Placeholder 8">
            <a:extLst>
              <a:ext uri="{FF2B5EF4-FFF2-40B4-BE49-F238E27FC236}">
                <a16:creationId xmlns:a16="http://schemas.microsoft.com/office/drawing/2014/main" id="{9B2397F2-E697-8E3A-69F9-362E339C7DDA}"/>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40382" t="59011" r="46006" b="34064"/>
          <a:stretch/>
        </p:blipFill>
        <p:spPr>
          <a:xfrm>
            <a:off x="4791322" y="3354469"/>
            <a:ext cx="1548381" cy="410428"/>
          </a:xfrm>
          <a:prstGeom prst="rect">
            <a:avLst/>
          </a:prstGeom>
          <a:noFill/>
          <a:ln>
            <a:noFill/>
          </a:ln>
        </p:spPr>
      </p:pic>
      <p:pic>
        <p:nvPicPr>
          <p:cNvPr id="16" name="Picture 15" descr="A group of people sitting in chairs in a room&#10;&#10;AI-generated content may be incorrect.">
            <a:extLst>
              <a:ext uri="{FF2B5EF4-FFF2-40B4-BE49-F238E27FC236}">
                <a16:creationId xmlns:a16="http://schemas.microsoft.com/office/drawing/2014/main" id="{758A15A0-653D-B586-0D80-3185B9340AC7}"/>
              </a:ext>
            </a:extLst>
          </p:cNvPr>
          <p:cNvPicPr>
            <a:picLocks noChangeAspect="1"/>
          </p:cNvPicPr>
          <p:nvPr/>
        </p:nvPicPr>
        <p:blipFill>
          <a:blip r:embed="rId4"/>
          <a:srcRect l="8440" t="23679" r="18549"/>
          <a:stretch>
            <a:fillRect/>
          </a:stretch>
        </p:blipFill>
        <p:spPr>
          <a:xfrm>
            <a:off x="6843656" y="652586"/>
            <a:ext cx="2688080" cy="2120551"/>
          </a:xfrm>
          <a:prstGeom prst="rect">
            <a:avLst/>
          </a:prstGeom>
          <a:ln w="57150">
            <a:solidFill>
              <a:srgbClr val="00827B"/>
            </a:solidFill>
          </a:ln>
        </p:spPr>
      </p:pic>
      <p:pic>
        <p:nvPicPr>
          <p:cNvPr id="21" name="Picture 20" descr="A group of people standing in a room&#10;&#10;AI-generated content may be incorrect.">
            <a:extLst>
              <a:ext uri="{FF2B5EF4-FFF2-40B4-BE49-F238E27FC236}">
                <a16:creationId xmlns:a16="http://schemas.microsoft.com/office/drawing/2014/main" id="{D2C708FB-1021-A9BD-B088-138E36BB9901}"/>
              </a:ext>
            </a:extLst>
          </p:cNvPr>
          <p:cNvPicPr>
            <a:picLocks noChangeAspect="1"/>
          </p:cNvPicPr>
          <p:nvPr/>
        </p:nvPicPr>
        <p:blipFill>
          <a:blip r:embed="rId5"/>
          <a:srcRect t="23850"/>
          <a:stretch>
            <a:fillRect/>
          </a:stretch>
        </p:blipFill>
        <p:spPr>
          <a:xfrm>
            <a:off x="3134363" y="5058752"/>
            <a:ext cx="2681982" cy="1604706"/>
          </a:xfrm>
          <a:prstGeom prst="rect">
            <a:avLst/>
          </a:prstGeom>
          <a:ln w="57150">
            <a:solidFill>
              <a:srgbClr val="00B8E4"/>
            </a:solidFill>
          </a:ln>
        </p:spPr>
      </p:pic>
      <p:pic>
        <p:nvPicPr>
          <p:cNvPr id="10" name="Picture 9">
            <a:extLst>
              <a:ext uri="{FF2B5EF4-FFF2-40B4-BE49-F238E27FC236}">
                <a16:creationId xmlns:a16="http://schemas.microsoft.com/office/drawing/2014/main" id="{9B1FC7C7-907B-A5D5-DA6B-71B8AE5F0C8B}"/>
              </a:ext>
            </a:extLst>
          </p:cNvPr>
          <p:cNvPicPr>
            <a:picLocks noChangeAspect="1"/>
          </p:cNvPicPr>
          <p:nvPr/>
        </p:nvPicPr>
        <p:blipFill>
          <a:blip r:embed="rId6"/>
          <a:stretch>
            <a:fillRect/>
          </a:stretch>
        </p:blipFill>
        <p:spPr>
          <a:xfrm>
            <a:off x="6745597" y="2542851"/>
            <a:ext cx="2786139" cy="2093121"/>
          </a:xfrm>
          <a:prstGeom prst="rect">
            <a:avLst/>
          </a:prstGeom>
          <a:ln w="57150">
            <a:solidFill>
              <a:srgbClr val="92D050"/>
            </a:solidFill>
          </a:ln>
        </p:spPr>
      </p:pic>
      <p:pic>
        <p:nvPicPr>
          <p:cNvPr id="19" name="Picture 18" descr="A group of people looking at their phones&#10;&#10;AI-generated content may be incorrect.">
            <a:extLst>
              <a:ext uri="{FF2B5EF4-FFF2-40B4-BE49-F238E27FC236}">
                <a16:creationId xmlns:a16="http://schemas.microsoft.com/office/drawing/2014/main" id="{D8FACBF5-CC9D-CAFB-8EE7-AED4A5275D1B}"/>
              </a:ext>
            </a:extLst>
          </p:cNvPr>
          <p:cNvPicPr>
            <a:picLocks noChangeAspect="1"/>
          </p:cNvPicPr>
          <p:nvPr/>
        </p:nvPicPr>
        <p:blipFill>
          <a:blip r:embed="rId7"/>
          <a:stretch>
            <a:fillRect/>
          </a:stretch>
        </p:blipFill>
        <p:spPr>
          <a:xfrm>
            <a:off x="6843656" y="4721028"/>
            <a:ext cx="2681494" cy="1932475"/>
          </a:xfrm>
          <a:prstGeom prst="rect">
            <a:avLst/>
          </a:prstGeom>
          <a:ln w="57150">
            <a:solidFill>
              <a:srgbClr val="30D1C0"/>
            </a:solidFill>
          </a:ln>
        </p:spPr>
      </p:pic>
      <p:pic>
        <p:nvPicPr>
          <p:cNvPr id="18" name="Picture 17" descr="A group of people sitting in chairs in a room&#10;&#10;AI-generated content may be incorrect.">
            <a:extLst>
              <a:ext uri="{FF2B5EF4-FFF2-40B4-BE49-F238E27FC236}">
                <a16:creationId xmlns:a16="http://schemas.microsoft.com/office/drawing/2014/main" id="{64611A2F-07FF-3C85-CD33-2FF1D4BCED29}"/>
              </a:ext>
            </a:extLst>
          </p:cNvPr>
          <p:cNvPicPr>
            <a:picLocks noChangeAspect="1"/>
          </p:cNvPicPr>
          <p:nvPr/>
        </p:nvPicPr>
        <p:blipFill>
          <a:blip r:embed="rId8"/>
          <a:srcRect t="26210"/>
          <a:stretch>
            <a:fillRect/>
          </a:stretch>
        </p:blipFill>
        <p:spPr>
          <a:xfrm>
            <a:off x="9238723" y="1085760"/>
            <a:ext cx="2603030" cy="1454882"/>
          </a:xfrm>
          <a:prstGeom prst="rect">
            <a:avLst/>
          </a:prstGeom>
          <a:ln w="57150">
            <a:solidFill>
              <a:srgbClr val="7030A0"/>
            </a:solidFill>
          </a:ln>
        </p:spPr>
      </p:pic>
      <p:pic>
        <p:nvPicPr>
          <p:cNvPr id="12" name="Picture 11" descr="Two women standing next to each other&#10;&#10;AI-generated content may be incorrect.">
            <a:extLst>
              <a:ext uri="{FF2B5EF4-FFF2-40B4-BE49-F238E27FC236}">
                <a16:creationId xmlns:a16="http://schemas.microsoft.com/office/drawing/2014/main" id="{B06FD024-2EF1-0575-3573-3F5B599DFD80}"/>
              </a:ext>
            </a:extLst>
          </p:cNvPr>
          <p:cNvPicPr>
            <a:picLocks noChangeAspect="1"/>
          </p:cNvPicPr>
          <p:nvPr/>
        </p:nvPicPr>
        <p:blipFill>
          <a:blip r:embed="rId9"/>
          <a:srcRect l="16173"/>
          <a:stretch>
            <a:fillRect/>
          </a:stretch>
        </p:blipFill>
        <p:spPr>
          <a:xfrm>
            <a:off x="9498948" y="4317358"/>
            <a:ext cx="2305547" cy="2044413"/>
          </a:xfrm>
          <a:prstGeom prst="rect">
            <a:avLst/>
          </a:prstGeom>
          <a:ln w="57150">
            <a:solidFill>
              <a:srgbClr val="FFC000"/>
            </a:solidFill>
          </a:ln>
        </p:spPr>
      </p:pic>
      <p:pic>
        <p:nvPicPr>
          <p:cNvPr id="3" name="Picture 2" descr="A group of people sitting at a table holding up paper&#10;&#10;AI-generated content may be incorrect.">
            <a:extLst>
              <a:ext uri="{FF2B5EF4-FFF2-40B4-BE49-F238E27FC236}">
                <a16:creationId xmlns:a16="http://schemas.microsoft.com/office/drawing/2014/main" id="{BD78FF26-5B3A-BE61-75FC-43BCF90CF14E}"/>
              </a:ext>
            </a:extLst>
          </p:cNvPr>
          <p:cNvPicPr>
            <a:picLocks noChangeAspect="1"/>
          </p:cNvPicPr>
          <p:nvPr/>
        </p:nvPicPr>
        <p:blipFill>
          <a:blip r:embed="rId10"/>
          <a:stretch>
            <a:fillRect/>
          </a:stretch>
        </p:blipFill>
        <p:spPr>
          <a:xfrm>
            <a:off x="9641337" y="2419125"/>
            <a:ext cx="2305547" cy="1911265"/>
          </a:xfrm>
          <a:prstGeom prst="rect">
            <a:avLst/>
          </a:prstGeom>
          <a:ln w="57150">
            <a:solidFill>
              <a:srgbClr val="FF67BA"/>
            </a:solidFill>
          </a:ln>
        </p:spPr>
      </p:pic>
      <p:pic>
        <p:nvPicPr>
          <p:cNvPr id="9" name="Picture 8" descr="A group of people sitting in chairs&#10;&#10;AI-generated content may be incorrect.">
            <a:extLst>
              <a:ext uri="{FF2B5EF4-FFF2-40B4-BE49-F238E27FC236}">
                <a16:creationId xmlns:a16="http://schemas.microsoft.com/office/drawing/2014/main" id="{0BDD4387-419D-1753-05E5-39DBFB1C784E}"/>
              </a:ext>
            </a:extLst>
          </p:cNvPr>
          <p:cNvPicPr>
            <a:picLocks noChangeAspect="1"/>
          </p:cNvPicPr>
          <p:nvPr/>
        </p:nvPicPr>
        <p:blipFill>
          <a:blip r:embed="rId11"/>
          <a:stretch>
            <a:fillRect/>
          </a:stretch>
        </p:blipFill>
        <p:spPr>
          <a:xfrm>
            <a:off x="246743" y="5058751"/>
            <a:ext cx="2876907" cy="1634744"/>
          </a:xfrm>
          <a:prstGeom prst="rect">
            <a:avLst/>
          </a:prstGeom>
          <a:ln w="57150">
            <a:solidFill>
              <a:srgbClr val="C4DA00"/>
            </a:solidFill>
          </a:ln>
        </p:spPr>
      </p:pic>
      <p:pic>
        <p:nvPicPr>
          <p:cNvPr id="15" name="Picture 14" descr="Two women standing in a gym&#10;&#10;AI-generated content may be incorrect.">
            <a:extLst>
              <a:ext uri="{FF2B5EF4-FFF2-40B4-BE49-F238E27FC236}">
                <a16:creationId xmlns:a16="http://schemas.microsoft.com/office/drawing/2014/main" id="{F0FB1E92-E3D0-BBA6-ACCC-DF028A6BA089}"/>
              </a:ext>
            </a:extLst>
          </p:cNvPr>
          <p:cNvPicPr>
            <a:picLocks noChangeAspect="1"/>
          </p:cNvPicPr>
          <p:nvPr/>
        </p:nvPicPr>
        <p:blipFill>
          <a:blip r:embed="rId12"/>
          <a:srcRect t="10773"/>
          <a:stretch>
            <a:fillRect/>
          </a:stretch>
        </p:blipFill>
        <p:spPr>
          <a:xfrm>
            <a:off x="5246046" y="4948100"/>
            <a:ext cx="1850493" cy="1705403"/>
          </a:xfrm>
          <a:prstGeom prst="rect">
            <a:avLst/>
          </a:prstGeom>
          <a:ln w="57150">
            <a:solidFill>
              <a:srgbClr val="FF67BA"/>
            </a:solidFill>
          </a:ln>
        </p:spPr>
      </p:pic>
    </p:spTree>
    <p:extLst>
      <p:ext uri="{BB962C8B-B14F-4D97-AF65-F5344CB8AC3E}">
        <p14:creationId xmlns:p14="http://schemas.microsoft.com/office/powerpoint/2010/main" val="10094678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D75213-26F5-69BA-0E65-B11DD33BE7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73DC3B-A697-27B3-2A31-1370AD0B4191}"/>
              </a:ext>
            </a:extLst>
          </p:cNvPr>
          <p:cNvSpPr>
            <a:spLocks noGrp="1"/>
          </p:cNvSpPr>
          <p:nvPr>
            <p:ph type="title"/>
          </p:nvPr>
        </p:nvSpPr>
        <p:spPr>
          <a:xfrm>
            <a:off x="291595" y="236524"/>
            <a:ext cx="9104751" cy="1325563"/>
          </a:xfrm>
        </p:spPr>
        <p:txBody>
          <a:bodyPr>
            <a:normAutofit fontScale="90000"/>
          </a:bodyPr>
          <a:lstStyle/>
          <a:p>
            <a:r>
              <a:rPr lang="en-GB" b="1">
                <a:latin typeface="Arial"/>
                <a:cs typeface="Arial"/>
              </a:rPr>
              <a:t>Feedback from winter engagement activities relevant to Pharmacies</a:t>
            </a:r>
            <a:br>
              <a:rPr lang="en-GB" b="1"/>
            </a:br>
            <a:endParaRPr lang="en-GB"/>
          </a:p>
        </p:txBody>
      </p:sp>
      <p:sp>
        <p:nvSpPr>
          <p:cNvPr id="3" name="Content Placeholder 2">
            <a:extLst>
              <a:ext uri="{FF2B5EF4-FFF2-40B4-BE49-F238E27FC236}">
                <a16:creationId xmlns:a16="http://schemas.microsoft.com/office/drawing/2014/main" id="{1A814E5E-DF01-0F80-CCA0-164F610D8142}"/>
              </a:ext>
            </a:extLst>
          </p:cNvPr>
          <p:cNvSpPr>
            <a:spLocks noGrp="1"/>
          </p:cNvSpPr>
          <p:nvPr>
            <p:ph idx="1"/>
          </p:nvPr>
        </p:nvSpPr>
        <p:spPr>
          <a:xfrm>
            <a:off x="143860" y="1345894"/>
            <a:ext cx="7448907" cy="5276923"/>
          </a:xfrm>
        </p:spPr>
        <p:txBody>
          <a:bodyPr>
            <a:normAutofit fontScale="92500" lnSpcReduction="20000"/>
          </a:bodyPr>
          <a:lstStyle/>
          <a:p>
            <a:pPr>
              <a:lnSpc>
                <a:spcPct val="110000"/>
              </a:lnSpc>
            </a:pPr>
            <a:r>
              <a:rPr lang="en-GB" sz="1800" b="1" kern="100">
                <a:latin typeface="Arial"/>
                <a:ea typeface="Aptos" panose="020B0004020202020204" pitchFamily="34" charset="0"/>
                <a:cs typeface="Arial"/>
              </a:rPr>
              <a:t>Trust in pharmacy services, but with low understanding among some groups</a:t>
            </a:r>
            <a:r>
              <a:rPr lang="en-GB" sz="1800" kern="100">
                <a:latin typeface="Arial"/>
                <a:ea typeface="Aptos" panose="020B0004020202020204" pitchFamily="34" charset="0"/>
                <a:cs typeface="Arial"/>
              </a:rPr>
              <a:t> – there was a lot of positivity for local pharmacists amongst the communities we spoke to. General awareness of services continues to increase this year. However, knowledge could be very low where people hadn’t received information previously.</a:t>
            </a:r>
            <a:endParaRPr lang="en-GB" sz="1800" b="1" kern="100">
              <a:latin typeface="Arial"/>
              <a:ea typeface="Aptos" panose="020B0004020202020204" pitchFamily="34" charset="0"/>
              <a:cs typeface="Times New Roman"/>
            </a:endParaRPr>
          </a:p>
          <a:p>
            <a:pPr>
              <a:lnSpc>
                <a:spcPct val="110000"/>
              </a:lnSpc>
            </a:pPr>
            <a:r>
              <a:rPr lang="en-GB" sz="1800" b="1" kern="100">
                <a:latin typeface="Arial"/>
                <a:ea typeface="Aptos" panose="020B0004020202020204" pitchFamily="34" charset="0"/>
                <a:cs typeface="Times New Roman"/>
              </a:rPr>
              <a:t>Challenges with language translation, interpretation and communication</a:t>
            </a:r>
            <a:r>
              <a:rPr lang="en-GB" sz="1800" kern="100">
                <a:latin typeface="Arial"/>
                <a:ea typeface="Aptos" panose="020B0004020202020204" pitchFamily="34" charset="0"/>
                <a:cs typeface="Times New Roman"/>
              </a:rPr>
              <a:t> – this issue was raised frequently and was referenced as a critical barrier to seeking support and being able to engage well with services. </a:t>
            </a:r>
            <a:r>
              <a:rPr lang="en-GB" sz="1800">
                <a:effectLst/>
                <a:latin typeface="Arial"/>
                <a:ea typeface="Aptos" panose="020B0004020202020204" pitchFamily="34" charset="0"/>
                <a:cs typeface="Arial"/>
              </a:rPr>
              <a:t> </a:t>
            </a:r>
            <a:endParaRPr lang="en-GB">
              <a:effectLst/>
              <a:latin typeface="Arial"/>
              <a:ea typeface="Aptos" panose="020B0004020202020204" pitchFamily="34" charset="0"/>
              <a:cs typeface="Times New Roman"/>
            </a:endParaRPr>
          </a:p>
          <a:p>
            <a:pPr>
              <a:lnSpc>
                <a:spcPct val="110000"/>
              </a:lnSpc>
            </a:pPr>
            <a:r>
              <a:rPr lang="en-GB" sz="1800" b="1" kern="100">
                <a:effectLst/>
                <a:latin typeface="Arial"/>
                <a:ea typeface="Aptos" panose="020B0004020202020204" pitchFamily="34" charset="0"/>
                <a:cs typeface="Times New Roman"/>
              </a:rPr>
              <a:t>Unheard and not respected</a:t>
            </a:r>
            <a:r>
              <a:rPr lang="en-GB" sz="1800" kern="100">
                <a:effectLst/>
                <a:latin typeface="Arial"/>
                <a:ea typeface="Aptos" panose="020B0004020202020204" pitchFamily="34" charset="0"/>
                <a:cs typeface="Times New Roman"/>
              </a:rPr>
              <a:t> – a range of feedback relayed these types of sentiments with some saying they felt “let down by NHS services”. We heard people could feel dismissed or not taken seriously by health care professionals and administrative staff. </a:t>
            </a:r>
            <a:endParaRPr lang="en-GB" sz="1800">
              <a:effectLst/>
              <a:latin typeface="Arial" panose="020B0604020202020204" pitchFamily="34" charset="0"/>
              <a:ea typeface="Aptos" panose="020B0004020202020204" pitchFamily="34" charset="0"/>
            </a:endParaRPr>
          </a:p>
          <a:p>
            <a:pPr>
              <a:lnSpc>
                <a:spcPct val="110000"/>
              </a:lnSpc>
            </a:pPr>
            <a:r>
              <a:rPr lang="en-GB" sz="1800" b="1" kern="100">
                <a:latin typeface="Arial"/>
                <a:ea typeface="Aptos" panose="020B0004020202020204" pitchFamily="34" charset="0"/>
                <a:cs typeface="Arial"/>
              </a:rPr>
              <a:t>Support for NHS and praise for kind staff </a:t>
            </a:r>
            <a:r>
              <a:rPr lang="en-GB" sz="1800" kern="100">
                <a:latin typeface="Arial"/>
                <a:ea typeface="Aptos" panose="020B0004020202020204" pitchFamily="34" charset="0"/>
                <a:cs typeface="Arial"/>
              </a:rPr>
              <a:t>– there were </a:t>
            </a:r>
            <a:r>
              <a:rPr lang="en-GB" sz="1800" kern="100" err="1">
                <a:latin typeface="Arial"/>
                <a:ea typeface="Aptos" panose="020B0004020202020204" pitchFamily="34" charset="0"/>
                <a:cs typeface="Arial"/>
              </a:rPr>
              <a:t>manypositive</a:t>
            </a:r>
            <a:r>
              <a:rPr lang="en-GB" sz="1800" kern="100">
                <a:latin typeface="Arial"/>
                <a:ea typeface="Aptos" panose="020B0004020202020204" pitchFamily="34" charset="0"/>
                <a:cs typeface="Arial"/>
              </a:rPr>
              <a:t> comments by people about their experiences and </a:t>
            </a:r>
            <a:r>
              <a:rPr lang="en-GB" sz="1800" kern="100" err="1">
                <a:latin typeface="Arial"/>
                <a:ea typeface="Aptos" panose="020B0004020202020204" pitchFamily="34" charset="0"/>
                <a:cs typeface="Arial"/>
              </a:rPr>
              <a:t>particularindividual</a:t>
            </a:r>
            <a:r>
              <a:rPr lang="en-GB" sz="1800" kern="100">
                <a:latin typeface="Arial"/>
                <a:ea typeface="Aptos" panose="020B0004020202020204" pitchFamily="34" charset="0"/>
                <a:cs typeface="Arial"/>
              </a:rPr>
              <a:t> members of staff who had been kind. </a:t>
            </a:r>
            <a:endParaRPr lang="en-GB" sz="1800" kern="100">
              <a:latin typeface="Arial"/>
              <a:ea typeface="Aptos" panose="020B0004020202020204" pitchFamily="34" charset="0"/>
              <a:cs typeface="Times New Roman"/>
            </a:endParaRPr>
          </a:p>
          <a:p>
            <a:pPr>
              <a:lnSpc>
                <a:spcPct val="110000"/>
              </a:lnSpc>
            </a:pPr>
            <a:r>
              <a:rPr lang="en-GB" sz="1800" b="1" kern="100">
                <a:effectLst/>
                <a:latin typeface="Arial" panose="020B0604020202020204" pitchFamily="34" charset="0"/>
                <a:ea typeface="Aptos" panose="020B0004020202020204" pitchFamily="34" charset="0"/>
                <a:cs typeface="Times New Roman" panose="02020603050405020304" pitchFamily="18" charset="0"/>
              </a:rPr>
              <a:t>Digital-entry to services off-putting </a:t>
            </a:r>
            <a:r>
              <a:rPr lang="en-GB" sz="1800" kern="100">
                <a:effectLst/>
                <a:latin typeface="Arial" panose="020B0604020202020204" pitchFamily="34" charset="0"/>
                <a:ea typeface="Aptos" panose="020B0004020202020204" pitchFamily="34" charset="0"/>
                <a:cs typeface="Times New Roman" panose="02020603050405020304" pitchFamily="18" charset="0"/>
              </a:rPr>
              <a:t>– while we heard lots of positive comments about the NHS app, there was a strong feedback theme that people found digital access to some services extremely challenging. </a:t>
            </a: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p>
            <a:endParaRPr lang="en-GB"/>
          </a:p>
        </p:txBody>
      </p:sp>
      <p:pic>
        <p:nvPicPr>
          <p:cNvPr id="5" name="Picture 4">
            <a:extLst>
              <a:ext uri="{FF2B5EF4-FFF2-40B4-BE49-F238E27FC236}">
                <a16:creationId xmlns:a16="http://schemas.microsoft.com/office/drawing/2014/main" id="{B5D2333D-0CC5-074C-142A-BAEBE56D4DC9}"/>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84558" y="1027906"/>
            <a:ext cx="1811788" cy="2264735"/>
          </a:xfrm>
          <a:prstGeom prst="rect">
            <a:avLst/>
          </a:prstGeom>
        </p:spPr>
      </p:pic>
      <p:pic>
        <p:nvPicPr>
          <p:cNvPr id="7" name="Picture 6">
            <a:extLst>
              <a:ext uri="{FF2B5EF4-FFF2-40B4-BE49-F238E27FC236}">
                <a16:creationId xmlns:a16="http://schemas.microsoft.com/office/drawing/2014/main" id="{80737C07-7AC8-7040-F26F-BF5BAB8AC2F8}"/>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90778" y="1206000"/>
            <a:ext cx="2544726" cy="1908545"/>
          </a:xfrm>
          <a:prstGeom prst="rect">
            <a:avLst/>
          </a:prstGeom>
        </p:spPr>
      </p:pic>
      <p:pic>
        <p:nvPicPr>
          <p:cNvPr id="9" name="Picture 8">
            <a:extLst>
              <a:ext uri="{FF2B5EF4-FFF2-40B4-BE49-F238E27FC236}">
                <a16:creationId xmlns:a16="http://schemas.microsoft.com/office/drawing/2014/main" id="{C0A9EA1C-D64C-DCAD-1F5C-72D507796F9A}"/>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90452" y="2724605"/>
            <a:ext cx="3180136" cy="1804265"/>
          </a:xfrm>
          <a:prstGeom prst="rect">
            <a:avLst/>
          </a:prstGeom>
        </p:spPr>
      </p:pic>
      <p:pic>
        <p:nvPicPr>
          <p:cNvPr id="19" name="Picture 18">
            <a:extLst>
              <a:ext uri="{FF2B5EF4-FFF2-40B4-BE49-F238E27FC236}">
                <a16:creationId xmlns:a16="http://schemas.microsoft.com/office/drawing/2014/main" id="{C6CBC176-8163-4869-A8DC-EADCD5EBE966}"/>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rcRect l="22259" t="24653" r="20976" b="30387"/>
          <a:stretch/>
        </p:blipFill>
        <p:spPr>
          <a:xfrm>
            <a:off x="8061282" y="4626841"/>
            <a:ext cx="3357832" cy="1994635"/>
          </a:xfrm>
          <a:prstGeom prst="rect">
            <a:avLst/>
          </a:prstGeom>
        </p:spPr>
      </p:pic>
    </p:spTree>
    <p:extLst>
      <p:ext uri="{BB962C8B-B14F-4D97-AF65-F5344CB8AC3E}">
        <p14:creationId xmlns:p14="http://schemas.microsoft.com/office/powerpoint/2010/main" val="42238137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4188A9-8503-7326-939E-A0350D66319F}"/>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80973026-BBD5-BE54-524E-EDB396C520F2}"/>
              </a:ext>
            </a:extLst>
          </p:cNvPr>
          <p:cNvSpPr txBox="1">
            <a:spLocks/>
          </p:cNvSpPr>
          <p:nvPr/>
        </p:nvSpPr>
        <p:spPr>
          <a:xfrm>
            <a:off x="223867" y="-48715"/>
            <a:ext cx="10134906" cy="954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chemeClr val="tx1"/>
                </a:solidFill>
                <a:latin typeface="Bariol" panose="02000506040000020003" pitchFamily="2" charset="0"/>
                <a:ea typeface="+mj-ea"/>
                <a:cs typeface="+mj-cs"/>
              </a:defRPr>
            </a:lvl1pPr>
          </a:lstStyle>
          <a:p>
            <a:r>
              <a:rPr lang="en-US" sz="3200" b="1" spc="-91">
                <a:latin typeface="Arial"/>
                <a:ea typeface="+mn-ea"/>
                <a:cs typeface="Arial"/>
              </a:rPr>
              <a:t>Priority campaigns October 24 – March 25</a:t>
            </a:r>
            <a:endParaRPr lang="en-US" sz="3200" b="1" spc="-91">
              <a:latin typeface="Arial" panose="020B0604020202020204" pitchFamily="34" charset="0"/>
              <a:ea typeface="+mn-ea"/>
              <a:cs typeface="Arial" panose="020B0604020202020204" pitchFamily="34" charset="0"/>
            </a:endParaRPr>
          </a:p>
        </p:txBody>
      </p:sp>
      <p:sp>
        <p:nvSpPr>
          <p:cNvPr id="14" name="Slide Number Placeholder 1">
            <a:extLst>
              <a:ext uri="{FF2B5EF4-FFF2-40B4-BE49-F238E27FC236}">
                <a16:creationId xmlns:a16="http://schemas.microsoft.com/office/drawing/2014/main" id="{3A419697-59AE-9312-5D54-842A6E5962C8}"/>
              </a:ext>
            </a:extLst>
          </p:cNvPr>
          <p:cNvSpPr>
            <a:spLocks noGrp="1"/>
          </p:cNvSpPr>
          <p:nvPr>
            <p:ph type="sldNum" sz="quarter" idx="8"/>
          </p:nvPr>
        </p:nvSpPr>
        <p:spPr>
          <a:prstGeom prst="rect">
            <a:avLst/>
          </a:prstGeom>
        </p:spPr>
        <p:txBody>
          <a:bodyPr/>
          <a:lstStyle/>
          <a:p>
            <a:fld id="{902D5018-2030-2046-84FC-87E41EA86E42}" type="slidenum">
              <a:rPr lang="en-US" smtClean="0"/>
              <a:pPr/>
              <a:t>4</a:t>
            </a:fld>
            <a:endParaRPr lang="en-US"/>
          </a:p>
        </p:txBody>
      </p:sp>
      <p:pic>
        <p:nvPicPr>
          <p:cNvPr id="8" name="Picture 7">
            <a:extLst>
              <a:ext uri="{FF2B5EF4-FFF2-40B4-BE49-F238E27FC236}">
                <a16:creationId xmlns:a16="http://schemas.microsoft.com/office/drawing/2014/main" id="{5D42C0A9-8CC2-E01F-F436-20FCA393B1FB}"/>
              </a:ext>
            </a:extLst>
          </p:cNvPr>
          <p:cNvPicPr>
            <a:picLocks noChangeAspect="1"/>
          </p:cNvPicPr>
          <p:nvPr/>
        </p:nvPicPr>
        <p:blipFill>
          <a:blip r:embed="rId3"/>
          <a:srcRect l="4540" t="4808" r="14274" b="15045"/>
          <a:stretch>
            <a:fillRect/>
          </a:stretch>
        </p:blipFill>
        <p:spPr>
          <a:xfrm>
            <a:off x="3096701" y="1577357"/>
            <a:ext cx="4532610" cy="2945448"/>
          </a:xfrm>
          <a:prstGeom prst="rect">
            <a:avLst/>
          </a:prstGeom>
        </p:spPr>
      </p:pic>
      <p:pic>
        <p:nvPicPr>
          <p:cNvPr id="17" name="Picture 16">
            <a:extLst>
              <a:ext uri="{FF2B5EF4-FFF2-40B4-BE49-F238E27FC236}">
                <a16:creationId xmlns:a16="http://schemas.microsoft.com/office/drawing/2014/main" id="{6BF640ED-EB01-DAA4-84ED-48C84AEA9268}"/>
              </a:ext>
            </a:extLst>
          </p:cNvPr>
          <p:cNvPicPr>
            <a:picLocks noChangeAspect="1"/>
          </p:cNvPicPr>
          <p:nvPr/>
        </p:nvPicPr>
        <p:blipFill>
          <a:blip r:embed="rId4"/>
          <a:srcRect l="4697" b="8582"/>
          <a:stretch>
            <a:fillRect/>
          </a:stretch>
        </p:blipFill>
        <p:spPr>
          <a:xfrm>
            <a:off x="7745057" y="1859896"/>
            <a:ext cx="4380925" cy="2520836"/>
          </a:xfrm>
          <a:prstGeom prst="rect">
            <a:avLst/>
          </a:prstGeom>
        </p:spPr>
      </p:pic>
      <p:sp>
        <p:nvSpPr>
          <p:cNvPr id="19" name="TextBox 18">
            <a:extLst>
              <a:ext uri="{FF2B5EF4-FFF2-40B4-BE49-F238E27FC236}">
                <a16:creationId xmlns:a16="http://schemas.microsoft.com/office/drawing/2014/main" id="{54903AD0-1C8C-DBAA-E4B6-A87FC17E09F0}"/>
              </a:ext>
            </a:extLst>
          </p:cNvPr>
          <p:cNvSpPr txBox="1"/>
          <p:nvPr/>
        </p:nvSpPr>
        <p:spPr>
          <a:xfrm>
            <a:off x="9224933" y="1207289"/>
            <a:ext cx="2145432" cy="369332"/>
          </a:xfrm>
          <a:prstGeom prst="rect">
            <a:avLst/>
          </a:prstGeom>
          <a:solidFill>
            <a:schemeClr val="bg1"/>
          </a:solidFill>
          <a:ln w="28575">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buClr>
                <a:srgbClr val="00C5B0"/>
              </a:buClr>
              <a:buSzPct val="100000"/>
            </a:pPr>
            <a:r>
              <a:rPr lang="en-GB" b="1">
                <a:latin typeface="Arial"/>
                <a:cs typeface="Arial"/>
              </a:rPr>
              <a:t>NHS app </a:t>
            </a:r>
            <a:endParaRPr lang="en-GB" sz="1400" b="1">
              <a:solidFill>
                <a:srgbClr val="FF5FB6"/>
              </a:solidFill>
              <a:latin typeface="Arial"/>
              <a:ea typeface="Calibri"/>
              <a:cs typeface="Arial"/>
            </a:endParaRPr>
          </a:p>
        </p:txBody>
      </p:sp>
      <p:sp>
        <p:nvSpPr>
          <p:cNvPr id="20" name="TextBox 19">
            <a:extLst>
              <a:ext uri="{FF2B5EF4-FFF2-40B4-BE49-F238E27FC236}">
                <a16:creationId xmlns:a16="http://schemas.microsoft.com/office/drawing/2014/main" id="{F0D11F36-7798-2EB0-7746-BA39EA971A9E}"/>
              </a:ext>
            </a:extLst>
          </p:cNvPr>
          <p:cNvSpPr txBox="1"/>
          <p:nvPr/>
        </p:nvSpPr>
        <p:spPr>
          <a:xfrm>
            <a:off x="640080" y="976641"/>
            <a:ext cx="2704313" cy="415498"/>
          </a:xfrm>
          <a:prstGeom prst="rect">
            <a:avLst/>
          </a:prstGeom>
          <a:noFill/>
          <a:ln w="28575">
            <a:solidFill>
              <a:srgbClr val="FFC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lgn="ctr">
              <a:buClr>
                <a:srgbClr val="FF68BB"/>
              </a:buClr>
              <a:buSzPct val="100000"/>
              <a:buFont typeface="+mj-lt"/>
              <a:buAutoNum type="arabicPeriod" startAt="2"/>
            </a:pPr>
            <a:endParaRPr lang="en-GB" sz="300" b="1">
              <a:latin typeface="Arial"/>
              <a:cs typeface="Arial"/>
            </a:endParaRPr>
          </a:p>
          <a:p>
            <a:pPr algn="ctr">
              <a:buClr>
                <a:srgbClr val="00C5B0"/>
              </a:buClr>
              <a:buSzPct val="100000"/>
            </a:pPr>
            <a:r>
              <a:rPr lang="en-GB" b="1">
                <a:latin typeface="Arial"/>
                <a:cs typeface="Arial"/>
              </a:rPr>
              <a:t>Vaccinations &amp; </a:t>
            </a:r>
            <a:r>
              <a:rPr lang="en-GB" b="1" err="1">
                <a:latin typeface="Arial"/>
                <a:cs typeface="Arial"/>
              </a:rPr>
              <a:t>imms</a:t>
            </a:r>
            <a:r>
              <a:rPr lang="en-GB" b="1">
                <a:latin typeface="Arial"/>
                <a:cs typeface="Arial"/>
              </a:rPr>
              <a:t> </a:t>
            </a:r>
            <a:endParaRPr lang="en-GB" sz="1400" b="1">
              <a:solidFill>
                <a:srgbClr val="FF5FB6"/>
              </a:solidFill>
              <a:latin typeface="Arial"/>
              <a:cs typeface="Arial"/>
            </a:endParaRPr>
          </a:p>
        </p:txBody>
      </p:sp>
      <p:sp>
        <p:nvSpPr>
          <p:cNvPr id="21" name="TextBox 20">
            <a:extLst>
              <a:ext uri="{FF2B5EF4-FFF2-40B4-BE49-F238E27FC236}">
                <a16:creationId xmlns:a16="http://schemas.microsoft.com/office/drawing/2014/main" id="{95AA7D79-69CD-8DA9-AD40-228DA7B46DD5}"/>
              </a:ext>
            </a:extLst>
          </p:cNvPr>
          <p:cNvSpPr txBox="1"/>
          <p:nvPr/>
        </p:nvSpPr>
        <p:spPr>
          <a:xfrm>
            <a:off x="5090212" y="997213"/>
            <a:ext cx="2344258" cy="415498"/>
          </a:xfrm>
          <a:prstGeom prst="rect">
            <a:avLst/>
          </a:prstGeom>
          <a:noFill/>
          <a:ln w="28575">
            <a:solidFill>
              <a:srgbClr val="78BE2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lgn="ctr">
              <a:buClr>
                <a:srgbClr val="FF68BB"/>
              </a:buClr>
              <a:buSzPct val="100000"/>
              <a:buFont typeface="+mj-lt"/>
              <a:buAutoNum type="arabicPeriod" startAt="2"/>
            </a:pPr>
            <a:endParaRPr lang="en-GB" sz="300" b="1">
              <a:latin typeface="Arial"/>
              <a:cs typeface="Arial"/>
            </a:endParaRPr>
          </a:p>
          <a:p>
            <a:pPr algn="ctr">
              <a:buClr>
                <a:srgbClr val="00C5B0"/>
              </a:buClr>
              <a:buSzPct val="100000"/>
            </a:pPr>
            <a:r>
              <a:rPr lang="en-GB" b="1">
                <a:latin typeface="Arial"/>
                <a:cs typeface="Arial"/>
              </a:rPr>
              <a:t>Pharmacy First </a:t>
            </a:r>
            <a:endParaRPr lang="en-GB" sz="1400" b="1">
              <a:solidFill>
                <a:srgbClr val="FF5FB6"/>
              </a:solidFill>
              <a:latin typeface="Arial"/>
              <a:cs typeface="Arial"/>
            </a:endParaRPr>
          </a:p>
        </p:txBody>
      </p:sp>
      <p:sp>
        <p:nvSpPr>
          <p:cNvPr id="22" name="Star: 5 Points 21">
            <a:extLst>
              <a:ext uri="{FF2B5EF4-FFF2-40B4-BE49-F238E27FC236}">
                <a16:creationId xmlns:a16="http://schemas.microsoft.com/office/drawing/2014/main" id="{8EEDC778-4526-A080-97D2-D03630AAFEEB}"/>
              </a:ext>
            </a:extLst>
          </p:cNvPr>
          <p:cNvSpPr/>
          <p:nvPr/>
        </p:nvSpPr>
        <p:spPr>
          <a:xfrm>
            <a:off x="8624310" y="849796"/>
            <a:ext cx="923754" cy="855037"/>
          </a:xfrm>
          <a:prstGeom prst="star5">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Star: 5 Points 22">
            <a:extLst>
              <a:ext uri="{FF2B5EF4-FFF2-40B4-BE49-F238E27FC236}">
                <a16:creationId xmlns:a16="http://schemas.microsoft.com/office/drawing/2014/main" id="{95902E95-BCCD-8625-C65A-E764161537E9}"/>
              </a:ext>
            </a:extLst>
          </p:cNvPr>
          <p:cNvSpPr/>
          <p:nvPr/>
        </p:nvSpPr>
        <p:spPr>
          <a:xfrm>
            <a:off x="4462705" y="659746"/>
            <a:ext cx="923754" cy="855037"/>
          </a:xfrm>
          <a:prstGeom prst="star5">
            <a:avLst/>
          </a:prstGeom>
          <a:solidFill>
            <a:srgbClr val="78BE20"/>
          </a:solidFill>
          <a:ln>
            <a:solidFill>
              <a:srgbClr val="78BE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Picture 24" descr="A person smiling for a picture&#10;&#10;AI-generated content may be incorrect.">
            <a:extLst>
              <a:ext uri="{FF2B5EF4-FFF2-40B4-BE49-F238E27FC236}">
                <a16:creationId xmlns:a16="http://schemas.microsoft.com/office/drawing/2014/main" id="{A44F3EE4-ADF3-38CE-3A69-24B8DB776C7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78459" y="4005191"/>
            <a:ext cx="2790461" cy="2703043"/>
          </a:xfrm>
          <a:prstGeom prst="rect">
            <a:avLst/>
          </a:prstGeom>
        </p:spPr>
      </p:pic>
      <p:sp>
        <p:nvSpPr>
          <p:cNvPr id="7" name="Star: 5 Points 6">
            <a:extLst>
              <a:ext uri="{FF2B5EF4-FFF2-40B4-BE49-F238E27FC236}">
                <a16:creationId xmlns:a16="http://schemas.microsoft.com/office/drawing/2014/main" id="{8D0277E2-D5F7-D06A-DDCA-73E114125687}"/>
              </a:ext>
            </a:extLst>
          </p:cNvPr>
          <p:cNvSpPr/>
          <p:nvPr/>
        </p:nvSpPr>
        <p:spPr>
          <a:xfrm>
            <a:off x="0" y="639173"/>
            <a:ext cx="923754" cy="855037"/>
          </a:xfrm>
          <a:prstGeom prst="star5">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A person making a face with a yellow background&#10;&#10;AI-generated content may be incorrect.">
            <a:extLst>
              <a:ext uri="{FF2B5EF4-FFF2-40B4-BE49-F238E27FC236}">
                <a16:creationId xmlns:a16="http://schemas.microsoft.com/office/drawing/2014/main" id="{9CB282E7-97E8-1844-3712-99A1245B49AE}"/>
              </a:ext>
            </a:extLst>
          </p:cNvPr>
          <p:cNvPicPr>
            <a:picLocks noChangeAspect="1"/>
          </p:cNvPicPr>
          <p:nvPr/>
        </p:nvPicPr>
        <p:blipFill>
          <a:blip r:embed="rId6"/>
          <a:stretch>
            <a:fillRect/>
          </a:stretch>
        </p:blipFill>
        <p:spPr>
          <a:xfrm>
            <a:off x="635440" y="1526396"/>
            <a:ext cx="1795552" cy="3187835"/>
          </a:xfrm>
          <a:prstGeom prst="rect">
            <a:avLst/>
          </a:prstGeom>
        </p:spPr>
      </p:pic>
      <p:pic>
        <p:nvPicPr>
          <p:cNvPr id="6" name="Picture 5" descr="A child with curly hair smiling&#10;&#10;Description automatically generated">
            <a:extLst>
              <a:ext uri="{FF2B5EF4-FFF2-40B4-BE49-F238E27FC236}">
                <a16:creationId xmlns:a16="http://schemas.microsoft.com/office/drawing/2014/main" id="{7EBCB086-A8D3-DCEB-A43E-221CC5E6E378}"/>
              </a:ext>
            </a:extLst>
          </p:cNvPr>
          <p:cNvPicPr>
            <a:picLocks noChangeAspect="1"/>
          </p:cNvPicPr>
          <p:nvPr/>
        </p:nvPicPr>
        <p:blipFill>
          <a:blip r:embed="rId7"/>
          <a:stretch>
            <a:fillRect/>
          </a:stretch>
        </p:blipFill>
        <p:spPr>
          <a:xfrm>
            <a:off x="223867" y="4005191"/>
            <a:ext cx="2771474" cy="2703043"/>
          </a:xfrm>
          <a:prstGeom prst="rect">
            <a:avLst/>
          </a:prstGeom>
        </p:spPr>
      </p:pic>
      <p:pic>
        <p:nvPicPr>
          <p:cNvPr id="4" name="Picture 2">
            <a:extLst>
              <a:ext uri="{FF2B5EF4-FFF2-40B4-BE49-F238E27FC236}">
                <a16:creationId xmlns:a16="http://schemas.microsoft.com/office/drawing/2014/main" id="{2E75BBFF-8E98-5500-27A2-86E8E8A2C28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809629" y="4005191"/>
            <a:ext cx="2790461" cy="27354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23765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AE07F4-759E-F292-6ADB-783162860A18}"/>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F98E3DA2-7CD4-17EF-E5EA-69FD37850817}"/>
              </a:ext>
            </a:extLst>
          </p:cNvPr>
          <p:cNvSpPr txBox="1">
            <a:spLocks/>
          </p:cNvSpPr>
          <p:nvPr/>
        </p:nvSpPr>
        <p:spPr>
          <a:xfrm>
            <a:off x="230650" y="1380"/>
            <a:ext cx="10134906" cy="954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chemeClr val="tx1"/>
                </a:solidFill>
                <a:latin typeface="Bariol" panose="02000506040000020003" pitchFamily="2" charset="0"/>
                <a:ea typeface="+mj-ea"/>
                <a:cs typeface="+mj-cs"/>
              </a:defRPr>
            </a:lvl1pPr>
          </a:lstStyle>
          <a:p>
            <a:r>
              <a:rPr lang="en-US" sz="4000" b="1" spc="-91">
                <a:solidFill>
                  <a:schemeClr val="accent1"/>
                </a:solidFill>
                <a:latin typeface="Arial"/>
                <a:ea typeface="+mn-ea"/>
                <a:cs typeface="Arial"/>
              </a:rPr>
              <a:t>Key takeaways</a:t>
            </a:r>
            <a:endParaRPr lang="en-US" sz="2200" b="1" i="1" spc="-91">
              <a:solidFill>
                <a:srgbClr val="674786"/>
              </a:solidFill>
              <a:latin typeface="Arial" panose="020B0604020202020204" pitchFamily="34" charset="0"/>
              <a:ea typeface="+mn-ea"/>
              <a:cs typeface="Arial" panose="020B0604020202020204" pitchFamily="34" charset="0"/>
            </a:endParaRPr>
          </a:p>
        </p:txBody>
      </p:sp>
      <p:sp>
        <p:nvSpPr>
          <p:cNvPr id="14" name="Slide Number Placeholder 1">
            <a:extLst>
              <a:ext uri="{FF2B5EF4-FFF2-40B4-BE49-F238E27FC236}">
                <a16:creationId xmlns:a16="http://schemas.microsoft.com/office/drawing/2014/main" id="{8661371A-3343-A14B-F807-2F429C276DE6}"/>
              </a:ext>
            </a:extLst>
          </p:cNvPr>
          <p:cNvSpPr>
            <a:spLocks noGrp="1"/>
          </p:cNvSpPr>
          <p:nvPr>
            <p:ph type="sldNum" sz="quarter" idx="8"/>
          </p:nvPr>
        </p:nvSpPr>
        <p:spPr>
          <a:prstGeom prst="rect">
            <a:avLst/>
          </a:prstGeom>
        </p:spPr>
        <p:txBody>
          <a:bodyPr/>
          <a:lstStyle/>
          <a:p>
            <a:fld id="{902D5018-2030-2046-84FC-87E41EA86E42}" type="slidenum">
              <a:rPr lang="en-US" smtClean="0"/>
              <a:pPr/>
              <a:t>5</a:t>
            </a:fld>
            <a:endParaRPr lang="en-US"/>
          </a:p>
        </p:txBody>
      </p:sp>
      <p:sp>
        <p:nvSpPr>
          <p:cNvPr id="4" name="TextBox 3">
            <a:extLst>
              <a:ext uri="{FF2B5EF4-FFF2-40B4-BE49-F238E27FC236}">
                <a16:creationId xmlns:a16="http://schemas.microsoft.com/office/drawing/2014/main" id="{43BBC772-3769-A751-BA02-74293C983D51}"/>
              </a:ext>
            </a:extLst>
          </p:cNvPr>
          <p:cNvSpPr txBox="1"/>
          <p:nvPr/>
        </p:nvSpPr>
        <p:spPr>
          <a:xfrm>
            <a:off x="1337" y="950722"/>
            <a:ext cx="7979785" cy="53142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Aft>
                <a:spcPts val="1000"/>
              </a:spcAft>
              <a:buFont typeface="Arial"/>
              <a:buChar char="•"/>
            </a:pPr>
            <a:r>
              <a:rPr lang="en-GB" sz="1700" b="1" dirty="0">
                <a:latin typeface="Arial"/>
                <a:ea typeface="Calibri"/>
                <a:cs typeface="Arial"/>
              </a:rPr>
              <a:t>Our most highly engaged with campaign</a:t>
            </a:r>
            <a:r>
              <a:rPr lang="en-GB" sz="1700" dirty="0">
                <a:latin typeface="Arial"/>
                <a:ea typeface="Calibri"/>
                <a:cs typeface="Arial"/>
              </a:rPr>
              <a:t> - Our online only campaign was seen 3,928,034 times and generated 35,106 clicks (100% more than last year) – 1/3 of people who saw the campaign engaged with it. Our content was shared by NHSE London and local trusts.</a:t>
            </a:r>
          </a:p>
          <a:p>
            <a:pPr marL="285750" indent="-285750">
              <a:spcAft>
                <a:spcPts val="1000"/>
              </a:spcAft>
              <a:buFont typeface="Arial"/>
              <a:buChar char="•"/>
            </a:pPr>
            <a:r>
              <a:rPr lang="en-GB" sz="1700" b="1" dirty="0">
                <a:latin typeface="Arial"/>
                <a:ea typeface="Calibri"/>
                <a:cs typeface="Arial"/>
              </a:rPr>
              <a:t>Pharmacists are influencers – </a:t>
            </a:r>
            <a:r>
              <a:rPr lang="en-GB" sz="1700" dirty="0">
                <a:latin typeface="Arial"/>
                <a:ea typeface="Calibri"/>
                <a:cs typeface="Arial"/>
              </a:rPr>
              <a:t>Our new, Pharmacy First videos got interaction rates of up to 48%. Individual pharmacists really capture people – particularly on Facebook - with engagement rates of up to 43%. </a:t>
            </a:r>
          </a:p>
          <a:p>
            <a:pPr marL="285750" indent="-285750">
              <a:spcAft>
                <a:spcPts val="1000"/>
              </a:spcAft>
              <a:buFont typeface="Arial"/>
              <a:buChar char="•"/>
            </a:pPr>
            <a:r>
              <a:rPr lang="en-GB" sz="1700" b="1" dirty="0">
                <a:latin typeface="Arial"/>
                <a:ea typeface="Calibri"/>
                <a:cs typeface="Calibri"/>
              </a:rPr>
              <a:t>Pharmacists engaged – </a:t>
            </a:r>
            <a:r>
              <a:rPr lang="en-GB" sz="1700" dirty="0">
                <a:latin typeface="Arial"/>
                <a:ea typeface="Calibri"/>
                <a:cs typeface="Calibri"/>
              </a:rPr>
              <a:t>53% of local pharmacists surveyed said they noticed an increase in patients during our campaign, 70% of pharmacists thought it was helpful and relevant. 37% said they saw an increase in the number of patients seeking advice or treatment in a language other than English.</a:t>
            </a:r>
            <a:endParaRPr lang="en-GB" sz="1700" dirty="0">
              <a:ea typeface="Calibri"/>
              <a:cs typeface="Calibri"/>
            </a:endParaRPr>
          </a:p>
          <a:p>
            <a:pPr marL="285750" indent="-285750">
              <a:spcAft>
                <a:spcPts val="1000"/>
              </a:spcAft>
              <a:buFont typeface="Arial"/>
              <a:buChar char="•"/>
            </a:pPr>
            <a:r>
              <a:rPr lang="en-GB" sz="1700" b="1" dirty="0">
                <a:latin typeface="Arial"/>
                <a:ea typeface="Calibri"/>
                <a:cs typeface="Arial"/>
              </a:rPr>
              <a:t>Genuine interactions</a:t>
            </a:r>
            <a:r>
              <a:rPr lang="en-GB" sz="1700" dirty="0">
                <a:latin typeface="Arial"/>
                <a:ea typeface="Calibri"/>
                <a:cs typeface="Arial"/>
              </a:rPr>
              <a:t> - People actually responded with comments in Tamil to our video featuring a pharmacist speaking in Tamil. If individuals recognise their local pharmacist sometimes they comment to say so.</a:t>
            </a:r>
            <a:endParaRPr lang="en-GB" sz="1700" b="1" dirty="0">
              <a:latin typeface="Arial"/>
              <a:ea typeface="Calibri"/>
              <a:cs typeface="Calibri"/>
            </a:endParaRPr>
          </a:p>
          <a:p>
            <a:pPr marL="285750" indent="-285750">
              <a:spcAft>
                <a:spcPts val="1000"/>
              </a:spcAft>
              <a:buFont typeface="Arial"/>
              <a:buChar char="•"/>
            </a:pPr>
            <a:r>
              <a:rPr lang="en-GB" sz="1700" b="1" dirty="0">
                <a:latin typeface="Arial"/>
                <a:ea typeface="Calibri"/>
                <a:cs typeface="Arial"/>
              </a:rPr>
              <a:t>There is work to do –</a:t>
            </a:r>
            <a:r>
              <a:rPr lang="en-GB" sz="1700" dirty="0">
                <a:latin typeface="Arial"/>
                <a:ea typeface="Calibri"/>
                <a:cs typeface="Arial"/>
              </a:rPr>
              <a:t> awareness levels of pharmacy services can be low, particularly among HIE groups, however sentiment towards pharmacists is high.  Pharmacists felt the campaign could have benefited from further publicity. </a:t>
            </a:r>
          </a:p>
        </p:txBody>
      </p:sp>
      <p:pic>
        <p:nvPicPr>
          <p:cNvPr id="5" name="Picture 4">
            <a:extLst>
              <a:ext uri="{FF2B5EF4-FFF2-40B4-BE49-F238E27FC236}">
                <a16:creationId xmlns:a16="http://schemas.microsoft.com/office/drawing/2014/main" id="{B2E3DD89-1A77-96B3-9525-9C39CB9A84D8}"/>
              </a:ext>
            </a:extLst>
          </p:cNvPr>
          <p:cNvPicPr>
            <a:picLocks noChangeAspect="1"/>
          </p:cNvPicPr>
          <p:nvPr/>
        </p:nvPicPr>
        <p:blipFill>
          <a:blip r:embed="rId3"/>
          <a:stretch>
            <a:fillRect/>
          </a:stretch>
        </p:blipFill>
        <p:spPr>
          <a:xfrm>
            <a:off x="7806887" y="4774727"/>
            <a:ext cx="4291018" cy="829721"/>
          </a:xfrm>
          <a:prstGeom prst="rect">
            <a:avLst/>
          </a:prstGeom>
        </p:spPr>
      </p:pic>
      <p:pic>
        <p:nvPicPr>
          <p:cNvPr id="8" name="Picture 7">
            <a:extLst>
              <a:ext uri="{FF2B5EF4-FFF2-40B4-BE49-F238E27FC236}">
                <a16:creationId xmlns:a16="http://schemas.microsoft.com/office/drawing/2014/main" id="{830DC96F-9DA4-2624-A516-4B25BCE70026}"/>
              </a:ext>
            </a:extLst>
          </p:cNvPr>
          <p:cNvPicPr>
            <a:picLocks noChangeAspect="1"/>
          </p:cNvPicPr>
          <p:nvPr/>
        </p:nvPicPr>
        <p:blipFill>
          <a:blip r:embed="rId4"/>
          <a:stretch>
            <a:fillRect/>
          </a:stretch>
        </p:blipFill>
        <p:spPr>
          <a:xfrm>
            <a:off x="9007239" y="5725592"/>
            <a:ext cx="2490656" cy="801015"/>
          </a:xfrm>
          <a:prstGeom prst="rect">
            <a:avLst/>
          </a:prstGeom>
        </p:spPr>
      </p:pic>
      <p:pic>
        <p:nvPicPr>
          <p:cNvPr id="9" name="Picture 8" descr="A screenshot of a phone&#10;&#10;AI-generated content may be incorrect.">
            <a:extLst>
              <a:ext uri="{FF2B5EF4-FFF2-40B4-BE49-F238E27FC236}">
                <a16:creationId xmlns:a16="http://schemas.microsoft.com/office/drawing/2014/main" id="{4D3A86F0-DEF7-3D15-AD67-070B9DF1C07A}"/>
              </a:ext>
            </a:extLst>
          </p:cNvPr>
          <p:cNvPicPr>
            <a:picLocks noChangeAspect="1"/>
          </p:cNvPicPr>
          <p:nvPr/>
        </p:nvPicPr>
        <p:blipFill>
          <a:blip r:embed="rId5"/>
          <a:srcRect l="2304" b="6351"/>
          <a:stretch/>
        </p:blipFill>
        <p:spPr>
          <a:xfrm>
            <a:off x="8796130" y="1076595"/>
            <a:ext cx="2761439" cy="3566530"/>
          </a:xfrm>
          <a:prstGeom prst="rect">
            <a:avLst/>
          </a:prstGeom>
        </p:spPr>
      </p:pic>
    </p:spTree>
    <p:extLst>
      <p:ext uri="{BB962C8B-B14F-4D97-AF65-F5344CB8AC3E}">
        <p14:creationId xmlns:p14="http://schemas.microsoft.com/office/powerpoint/2010/main" val="8439209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DF91A0-371B-CBD3-7563-F9C907E999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A3F655-5738-9FA1-DE72-ADEA835ECCE1}"/>
              </a:ext>
            </a:extLst>
          </p:cNvPr>
          <p:cNvSpPr>
            <a:spLocks noGrp="1"/>
          </p:cNvSpPr>
          <p:nvPr>
            <p:ph type="title"/>
          </p:nvPr>
        </p:nvSpPr>
        <p:spPr>
          <a:xfrm>
            <a:off x="120432" y="110830"/>
            <a:ext cx="10389645" cy="850617"/>
          </a:xfrm>
        </p:spPr>
        <p:txBody>
          <a:bodyPr>
            <a:normAutofit/>
          </a:bodyPr>
          <a:lstStyle/>
          <a:p>
            <a:r>
              <a:rPr lang="en-GB" sz="3200" b="1">
                <a:solidFill>
                  <a:schemeClr val="tx1"/>
                </a:solidFill>
                <a:latin typeface="Arial"/>
                <a:cs typeface="Arial"/>
              </a:rPr>
              <a:t>Engaging using translations in digital</a:t>
            </a:r>
            <a:endParaRPr lang="en-GB" sz="3200" b="1">
              <a:solidFill>
                <a:schemeClr val="tx1"/>
              </a:solidFill>
              <a:highlight>
                <a:srgbClr val="FFFF00"/>
              </a:highlight>
            </a:endParaRPr>
          </a:p>
        </p:txBody>
      </p:sp>
      <p:sp>
        <p:nvSpPr>
          <p:cNvPr id="4" name="TextBox 3">
            <a:extLst>
              <a:ext uri="{FF2B5EF4-FFF2-40B4-BE49-F238E27FC236}">
                <a16:creationId xmlns:a16="http://schemas.microsoft.com/office/drawing/2014/main" id="{E0C39EA6-9710-DCDA-245B-5483FBB18E24}"/>
              </a:ext>
            </a:extLst>
          </p:cNvPr>
          <p:cNvSpPr txBox="1"/>
          <p:nvPr/>
        </p:nvSpPr>
        <p:spPr>
          <a:xfrm>
            <a:off x="329655" y="1021008"/>
            <a:ext cx="4921002" cy="5509200"/>
          </a:xfrm>
          <a:prstGeom prst="rect">
            <a:avLst/>
          </a:prstGeom>
          <a:noFill/>
          <a:ln w="19050">
            <a:solidFill>
              <a:schemeClr val="tx2"/>
            </a:solidFill>
          </a:ln>
        </p:spPr>
        <p:txBody>
          <a:bodyPr wrap="square" lIns="91440" tIns="45720" rIns="91440" bIns="45720" anchor="t">
            <a:spAutoFit/>
          </a:bodyPr>
          <a:lstStyle/>
          <a:p>
            <a:endParaRPr lang="en-GB" sz="1500" b="1">
              <a:latin typeface="Arial"/>
              <a:cs typeface="Arial"/>
            </a:endParaRPr>
          </a:p>
          <a:p>
            <a:r>
              <a:rPr lang="en-GB" sz="2000" b="1">
                <a:solidFill>
                  <a:srgbClr val="674786"/>
                </a:solidFill>
                <a:latin typeface="Arial"/>
                <a:cs typeface="Arial"/>
              </a:rPr>
              <a:t>Communicating with residents in their main language</a:t>
            </a:r>
            <a:r>
              <a:rPr lang="en-GB" sz="2000">
                <a:solidFill>
                  <a:srgbClr val="674786"/>
                </a:solidFill>
                <a:latin typeface="Arial"/>
                <a:cs typeface="Arial"/>
              </a:rPr>
              <a:t> </a:t>
            </a:r>
            <a:endParaRPr lang="en-US" sz="2800">
              <a:solidFill>
                <a:srgbClr val="674786"/>
              </a:solidFill>
            </a:endParaRPr>
          </a:p>
          <a:p>
            <a:br>
              <a:rPr lang="en-GB" sz="1500" b="1">
                <a:latin typeface="Arial"/>
                <a:cs typeface="Arial"/>
              </a:rPr>
            </a:br>
            <a:r>
              <a:rPr lang="en-GB" sz="1500" b="1">
                <a:latin typeface="Arial"/>
                <a:cs typeface="Arial"/>
              </a:rPr>
              <a:t>17% of our population’s main language is not English, 2% cannot speak English very well or at all according to Census data.</a:t>
            </a:r>
            <a:br>
              <a:rPr lang="en-GB" sz="1500">
                <a:latin typeface="Arial"/>
                <a:cs typeface="Arial"/>
              </a:rPr>
            </a:br>
            <a:endParaRPr lang="en-GB" sz="1600">
              <a:latin typeface="Arial"/>
              <a:cs typeface="Arial"/>
            </a:endParaRPr>
          </a:p>
          <a:p>
            <a:pPr marL="285750" indent="-285750">
              <a:buFont typeface="Arial"/>
              <a:buChar char="•"/>
            </a:pPr>
            <a:r>
              <a:rPr lang="en-GB" sz="1600" b="1">
                <a:latin typeface="Arial"/>
                <a:cs typeface="Arial"/>
              </a:rPr>
              <a:t>High engagement rates for translated materials – </a:t>
            </a:r>
            <a:r>
              <a:rPr lang="en-GB" sz="1600">
                <a:latin typeface="Arial"/>
                <a:cs typeface="Arial"/>
              </a:rPr>
              <a:t>engaged with over 87,273 times during our winter campaign period. </a:t>
            </a:r>
            <a:br>
              <a:rPr lang="en-GB" sz="1600">
                <a:latin typeface="Arial"/>
                <a:cs typeface="Arial"/>
              </a:rPr>
            </a:br>
            <a:endParaRPr lang="en-GB" sz="1600">
              <a:latin typeface="Calibri" panose="020F0502020204030204"/>
              <a:ea typeface="Calibri"/>
              <a:cs typeface="Calibri" panose="020F0502020204030204"/>
            </a:endParaRPr>
          </a:p>
          <a:p>
            <a:pPr marL="285750" indent="-285750">
              <a:buFont typeface="Arial"/>
              <a:buChar char="•"/>
            </a:pPr>
            <a:r>
              <a:rPr lang="en-GB" sz="1600" b="1">
                <a:latin typeface="Arial"/>
                <a:cs typeface="Arial"/>
              </a:rPr>
              <a:t>Community feedback </a:t>
            </a:r>
            <a:r>
              <a:rPr lang="en-GB" sz="1600">
                <a:latin typeface="Arial"/>
                <a:cs typeface="Arial"/>
              </a:rPr>
              <a:t>- community organisations tell us this work is highly valued and makes communities feel "seen“, and builds trust. </a:t>
            </a:r>
            <a:endParaRPr lang="en-GB" sz="1600">
              <a:latin typeface="Arial"/>
              <a:ea typeface="Calibri"/>
              <a:cs typeface="Arial"/>
            </a:endParaRPr>
          </a:p>
          <a:p>
            <a:endParaRPr lang="en-GB" sz="1600">
              <a:latin typeface="Arial"/>
              <a:cs typeface="Arial"/>
            </a:endParaRPr>
          </a:p>
          <a:p>
            <a:pPr marL="285750" indent="-285750">
              <a:buFont typeface="Arial"/>
              <a:buChar char="•"/>
            </a:pPr>
            <a:r>
              <a:rPr lang="en-GB" sz="1600" b="1">
                <a:latin typeface="Arial"/>
                <a:cs typeface="Arial"/>
              </a:rPr>
              <a:t>Digital insight –</a:t>
            </a:r>
            <a:r>
              <a:rPr lang="en-GB" sz="1600">
                <a:latin typeface="Arial"/>
                <a:cs typeface="Arial"/>
              </a:rPr>
              <a:t> comments on our social media channels are positive about the information being provided in different languages with some people commenting in different languages.</a:t>
            </a:r>
            <a:endParaRPr lang="en-GB" sz="1500">
              <a:latin typeface="Arial"/>
              <a:cs typeface="Arial"/>
            </a:endParaRPr>
          </a:p>
          <a:p>
            <a:endParaRPr lang="en-GB" sz="1300">
              <a:latin typeface="Arial"/>
              <a:cs typeface="Arial"/>
            </a:endParaRPr>
          </a:p>
        </p:txBody>
      </p:sp>
      <p:sp>
        <p:nvSpPr>
          <p:cNvPr id="17" name="TextBox 16">
            <a:extLst>
              <a:ext uri="{FF2B5EF4-FFF2-40B4-BE49-F238E27FC236}">
                <a16:creationId xmlns:a16="http://schemas.microsoft.com/office/drawing/2014/main" id="{49623BD2-EE02-2A8B-767F-A4BD2471E7DC}"/>
              </a:ext>
            </a:extLst>
          </p:cNvPr>
          <p:cNvSpPr txBox="1"/>
          <p:nvPr/>
        </p:nvSpPr>
        <p:spPr>
          <a:xfrm>
            <a:off x="5450178" y="1164118"/>
            <a:ext cx="3042079" cy="1569660"/>
          </a:xfrm>
          <a:prstGeom prst="rect">
            <a:avLst/>
          </a:prstGeom>
          <a:noFill/>
          <a:ln w="38100">
            <a:noFill/>
          </a:ln>
        </p:spPr>
        <p:txBody>
          <a:bodyPr wrap="square" lIns="91440" tIns="45720" rIns="91440" bIns="45720" anchor="t">
            <a:spAutoFit/>
          </a:bodyPr>
          <a:lstStyle/>
          <a:p>
            <a:r>
              <a:rPr lang="en-GB" sz="1600" b="1">
                <a:solidFill>
                  <a:srgbClr val="7030A0"/>
                </a:solidFill>
                <a:latin typeface="Arial"/>
                <a:cs typeface="Arial"/>
              </a:rPr>
              <a:t>Vaccination materials in Urdu </a:t>
            </a:r>
            <a:r>
              <a:rPr lang="en-GB" sz="1600">
                <a:solidFill>
                  <a:srgbClr val="7030A0"/>
                </a:solidFill>
                <a:latin typeface="Arial"/>
                <a:cs typeface="Arial"/>
              </a:rPr>
              <a:t>– </a:t>
            </a:r>
            <a:r>
              <a:rPr lang="en-GB" sz="1600">
                <a:latin typeface="Arial"/>
                <a:cs typeface="Arial"/>
              </a:rPr>
              <a:t>best performing translated video advert on </a:t>
            </a:r>
            <a:r>
              <a:rPr lang="en-GB" sz="1600" err="1">
                <a:latin typeface="Arial"/>
                <a:cs typeface="Arial"/>
              </a:rPr>
              <a:t>Youtube</a:t>
            </a:r>
            <a:r>
              <a:rPr lang="en-GB" sz="1600">
                <a:latin typeface="Arial"/>
                <a:cs typeface="Arial"/>
              </a:rPr>
              <a:t> this winter. Highest views in Croydon, with highest clicks in Morden and Mitcham.  </a:t>
            </a:r>
          </a:p>
        </p:txBody>
      </p:sp>
      <p:sp>
        <p:nvSpPr>
          <p:cNvPr id="21" name="TextBox 20">
            <a:extLst>
              <a:ext uri="{FF2B5EF4-FFF2-40B4-BE49-F238E27FC236}">
                <a16:creationId xmlns:a16="http://schemas.microsoft.com/office/drawing/2014/main" id="{A8D653E8-BE54-91FE-24FC-631BF7A6AFEA}"/>
              </a:ext>
            </a:extLst>
          </p:cNvPr>
          <p:cNvSpPr txBox="1"/>
          <p:nvPr/>
        </p:nvSpPr>
        <p:spPr>
          <a:xfrm>
            <a:off x="5450178" y="2836670"/>
            <a:ext cx="3779080" cy="3200876"/>
          </a:xfrm>
          <a:prstGeom prst="rect">
            <a:avLst/>
          </a:prstGeom>
          <a:noFill/>
          <a:ln w="38100">
            <a:noFill/>
          </a:ln>
        </p:spPr>
        <p:txBody>
          <a:bodyPr wrap="square" lIns="91440" tIns="45720" rIns="91440" bIns="45720" anchor="t">
            <a:spAutoFit/>
          </a:bodyPr>
          <a:lstStyle/>
          <a:p>
            <a:r>
              <a:rPr lang="en-GB" sz="1600" b="1">
                <a:solidFill>
                  <a:srgbClr val="7030A0"/>
                </a:solidFill>
                <a:latin typeface="Arial"/>
                <a:cs typeface="Arial"/>
              </a:rPr>
              <a:t>Promoting the childhood flu vaccination in Tamil  </a:t>
            </a:r>
            <a:r>
              <a:rPr lang="en-GB" sz="1600">
                <a:solidFill>
                  <a:srgbClr val="7030A0"/>
                </a:solidFill>
                <a:latin typeface="Arial"/>
                <a:cs typeface="Arial"/>
              </a:rPr>
              <a:t>– </a:t>
            </a:r>
            <a:r>
              <a:rPr lang="en-GB" sz="1600">
                <a:latin typeface="Arial"/>
                <a:cs typeface="Arial"/>
              </a:rPr>
              <a:t>most highly engaged with in Mitcham, Pollards Hill and New Malden. Most viewed in Merton.</a:t>
            </a:r>
          </a:p>
          <a:p>
            <a:endParaRPr lang="en-GB" sz="1600">
              <a:solidFill>
                <a:srgbClr val="000000"/>
              </a:solidFill>
              <a:latin typeface="Arial"/>
              <a:cs typeface="Arial"/>
            </a:endParaRPr>
          </a:p>
          <a:p>
            <a:r>
              <a:rPr lang="en-GB" sz="1600" b="1">
                <a:solidFill>
                  <a:srgbClr val="7030A0"/>
                </a:solidFill>
                <a:latin typeface="Arial"/>
                <a:cs typeface="Arial"/>
              </a:rPr>
              <a:t>Promoting Pharmacy First in Arabic </a:t>
            </a:r>
            <a:r>
              <a:rPr lang="en-GB" sz="1600">
                <a:latin typeface="Arial"/>
                <a:cs typeface="Arial"/>
              </a:rPr>
              <a:t>– engaged with in Addington, Wallington, Mitcham and Colliers Wood.</a:t>
            </a:r>
          </a:p>
          <a:p>
            <a:endParaRPr lang="en-GB" sz="1600">
              <a:latin typeface="Arial"/>
              <a:cs typeface="Arial"/>
            </a:endParaRPr>
          </a:p>
          <a:p>
            <a:endParaRPr lang="en-GB" sz="1400">
              <a:latin typeface="Arial"/>
              <a:cs typeface="Arial"/>
            </a:endParaRPr>
          </a:p>
          <a:p>
            <a:endParaRPr lang="en-GB" sz="1400">
              <a:latin typeface="Arial"/>
              <a:cs typeface="Arial"/>
            </a:endParaRPr>
          </a:p>
          <a:p>
            <a:endParaRPr lang="en-GB" sz="1400">
              <a:latin typeface="Arial"/>
              <a:cs typeface="Arial"/>
            </a:endParaRPr>
          </a:p>
        </p:txBody>
      </p:sp>
      <p:sp>
        <p:nvSpPr>
          <p:cNvPr id="7" name="TextBox 6">
            <a:extLst>
              <a:ext uri="{FF2B5EF4-FFF2-40B4-BE49-F238E27FC236}">
                <a16:creationId xmlns:a16="http://schemas.microsoft.com/office/drawing/2014/main" id="{2BB6FDD4-888E-6DEB-9413-7875F6125EF5}"/>
              </a:ext>
            </a:extLst>
          </p:cNvPr>
          <p:cNvSpPr txBox="1"/>
          <p:nvPr/>
        </p:nvSpPr>
        <p:spPr>
          <a:xfrm>
            <a:off x="5574208" y="5452990"/>
            <a:ext cx="6288137" cy="1077218"/>
          </a:xfrm>
          <a:prstGeom prst="rect">
            <a:avLst/>
          </a:prstGeom>
          <a:solidFill>
            <a:schemeClr val="bg1"/>
          </a:solidFill>
          <a:ln w="28575">
            <a:solidFill>
              <a:srgbClr val="7030A0"/>
            </a:solidFill>
          </a:ln>
        </p:spPr>
        <p:txBody>
          <a:bodyPr wrap="square" lIns="91440" tIns="45720" rIns="91440" bIns="45720" anchor="t">
            <a:spAutoFit/>
          </a:bodyPr>
          <a:lstStyle/>
          <a:p>
            <a:pPr marL="86995"/>
            <a:br>
              <a:rPr lang="en-GB" sz="1600" b="1">
                <a:latin typeface="Arial"/>
                <a:cs typeface="Arial"/>
              </a:rPr>
            </a:br>
            <a:r>
              <a:rPr lang="en-GB" sz="1600" b="1">
                <a:latin typeface="Arial"/>
                <a:cs typeface="Arial"/>
              </a:rPr>
              <a:t>Top 5 non-English languages in South West London: </a:t>
            </a:r>
            <a:br>
              <a:rPr lang="en-GB" sz="1600" b="1">
                <a:latin typeface="Arial"/>
                <a:cs typeface="Arial"/>
              </a:rPr>
            </a:br>
            <a:r>
              <a:rPr lang="en-GB" sz="1600">
                <a:latin typeface="Arial"/>
                <a:ea typeface="+mn-lt"/>
                <a:cs typeface="+mn-lt"/>
              </a:rPr>
              <a:t>Tamil, Urdu, Gujarati, Polish and French</a:t>
            </a:r>
            <a:br>
              <a:rPr lang="en-GB" sz="1600">
                <a:latin typeface="Arial"/>
                <a:ea typeface="+mn-lt"/>
                <a:cs typeface="+mn-lt"/>
              </a:rPr>
            </a:br>
            <a:r>
              <a:rPr lang="en-GB" sz="1600">
                <a:latin typeface="Arial"/>
                <a:ea typeface="+mn-lt"/>
                <a:cs typeface="+mn-lt"/>
              </a:rPr>
              <a:t> </a:t>
            </a:r>
            <a:endParaRPr lang="en-GB" sz="1600">
              <a:latin typeface="Arial"/>
              <a:cs typeface="Calibri"/>
            </a:endParaRPr>
          </a:p>
        </p:txBody>
      </p:sp>
      <p:pic>
        <p:nvPicPr>
          <p:cNvPr id="13" name="Picture 12">
            <a:extLst>
              <a:ext uri="{FF2B5EF4-FFF2-40B4-BE49-F238E27FC236}">
                <a16:creationId xmlns:a16="http://schemas.microsoft.com/office/drawing/2014/main" id="{6D9328F2-EB96-A23B-DF81-05E05BC33B6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492257" y="1238318"/>
            <a:ext cx="3525611" cy="3115736"/>
          </a:xfrm>
          <a:prstGeom prst="rect">
            <a:avLst/>
          </a:prstGeom>
        </p:spPr>
      </p:pic>
    </p:spTree>
    <p:extLst>
      <p:ext uri="{BB962C8B-B14F-4D97-AF65-F5344CB8AC3E}">
        <p14:creationId xmlns:p14="http://schemas.microsoft.com/office/powerpoint/2010/main" val="889505971"/>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1">
      <a:dk1>
        <a:srgbClr val="664785"/>
      </a:dk1>
      <a:lt1>
        <a:srgbClr val="FFFFFF"/>
      </a:lt1>
      <a:dk2>
        <a:srgbClr val="00827B"/>
      </a:dk2>
      <a:lt2>
        <a:srgbClr val="FFFFFF"/>
      </a:lt2>
      <a:accent1>
        <a:srgbClr val="FEAA01"/>
      </a:accent1>
      <a:accent2>
        <a:srgbClr val="FE66B9"/>
      </a:accent2>
      <a:accent3>
        <a:srgbClr val="01C5AF"/>
      </a:accent3>
      <a:accent4>
        <a:srgbClr val="FF6E61"/>
      </a:accent4>
      <a:accent5>
        <a:srgbClr val="00B7E2"/>
      </a:accent5>
      <a:accent6>
        <a:srgbClr val="C3D900"/>
      </a:accent6>
      <a:hlink>
        <a:srgbClr val="A00054"/>
      </a:hlink>
      <a:folHlink>
        <a:srgbClr val="A0005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38974ED38BE4D40ABD0D3042C4A68F2" ma:contentTypeVersion="18" ma:contentTypeDescription="Create a new document." ma:contentTypeScope="" ma:versionID="b46b06759c949461dbf5cf25f86ee7b7">
  <xsd:schema xmlns:xsd="http://www.w3.org/2001/XMLSchema" xmlns:xs="http://www.w3.org/2001/XMLSchema" xmlns:p="http://schemas.microsoft.com/office/2006/metadata/properties" xmlns:ns2="4512f041-31c9-4873-9aa3-f06e57144f25" xmlns:ns3="a9828ea0-a2d3-4f70-8da5-04d4217a29a9" targetNamespace="http://schemas.microsoft.com/office/2006/metadata/properties" ma:root="true" ma:fieldsID="6116e25d5b26fa9b50a3baf4274cc885" ns2:_="" ns3:_="">
    <xsd:import namespace="4512f041-31c9-4873-9aa3-f06e57144f25"/>
    <xsd:import namespace="a9828ea0-a2d3-4f70-8da5-04d4217a29a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2:ArchiverLinkFileTyp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12f041-31c9-4873-9aa3-f06e57144f2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9cba98b6-714c-4194-959a-78c2e2b344c0"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element name="ArchiverLinkFileType" ma:index="21" nillable="true" ma:displayName="ArchiverLinkFileType" ma:hidden="true" ma:internalName="ArchiverLinkFileTyp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9828ea0-a2d3-4f70-8da5-04d4217a29a9"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708f5a2c-574a-44c2-94c7-a606183d4442}" ma:internalName="TaxCatchAll" ma:showField="CatchAllData" ma:web="a9828ea0-a2d3-4f70-8da5-04d4217a29a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a9828ea0-a2d3-4f70-8da5-04d4217a29a9" xsi:nil="true"/>
    <lcf76f155ced4ddcb4097134ff3c332f xmlns="4512f041-31c9-4873-9aa3-f06e57144f25">
      <Terms xmlns="http://schemas.microsoft.com/office/infopath/2007/PartnerControls"/>
    </lcf76f155ced4ddcb4097134ff3c332f>
    <ArchiverLinkFileType xmlns="4512f041-31c9-4873-9aa3-f06e57144f2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CAC84BA-FEA9-470A-BF48-CD5131FE508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512f041-31c9-4873-9aa3-f06e57144f25"/>
    <ds:schemaRef ds:uri="a9828ea0-a2d3-4f70-8da5-04d4217a29a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3FF38C7-7B96-4D2E-BCB7-9BDBA16447BA}">
  <ds:schemaRefs>
    <ds:schemaRef ds:uri="http://purl.org/dc/dcmitype/"/>
    <ds:schemaRef ds:uri="http://www.w3.org/XML/1998/namespace"/>
    <ds:schemaRef ds:uri="http://schemas.microsoft.com/office/2006/documentManagement/types"/>
    <ds:schemaRef ds:uri="http://schemas.microsoft.com/office/infopath/2007/PartnerControls"/>
    <ds:schemaRef ds:uri="http://purl.org/dc/terms/"/>
    <ds:schemaRef ds:uri="http://schemas.openxmlformats.org/package/2006/metadata/core-properties"/>
    <ds:schemaRef ds:uri="http://purl.org/dc/elements/1.1/"/>
    <ds:schemaRef ds:uri="855be8b2-44ff-42f3-9e94-4867fd0cdc02"/>
    <ds:schemaRef ds:uri="2f7a7b57-405d-4e7a-85c4-27864944fb43"/>
    <ds:schemaRef ds:uri="http://schemas.microsoft.com/office/2006/metadata/properties"/>
    <ds:schemaRef ds:uri="a9828ea0-a2d3-4f70-8da5-04d4217a29a9"/>
    <ds:schemaRef ds:uri="4512f041-31c9-4873-9aa3-f06e57144f25"/>
  </ds:schemaRefs>
</ds:datastoreItem>
</file>

<file path=customXml/itemProps3.xml><?xml version="1.0" encoding="utf-8"?>
<ds:datastoreItem xmlns:ds="http://schemas.openxmlformats.org/officeDocument/2006/customXml" ds:itemID="{18701F9B-4378-4DD8-99BF-6FD8E99A6FE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TotalTime>
  <Words>1391</Words>
  <Application>Microsoft Office PowerPoint</Application>
  <PresentationFormat>Widescreen</PresentationFormat>
  <Paragraphs>90</Paragraphs>
  <Slides>6</Slides>
  <Notes>5</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6</vt:i4>
      </vt:variant>
    </vt:vector>
  </HeadingPairs>
  <TitlesOfParts>
    <vt:vector size="15" baseType="lpstr">
      <vt:lpstr>Aptos</vt:lpstr>
      <vt:lpstr>Arial</vt:lpstr>
      <vt:lpstr>Calibri</vt:lpstr>
      <vt:lpstr>Calibri Light</vt:lpstr>
      <vt:lpstr>Frutiger 65</vt:lpstr>
      <vt:lpstr>Wingdings</vt:lpstr>
      <vt:lpstr>Custom Design</vt:lpstr>
      <vt:lpstr>1_Office Theme</vt:lpstr>
      <vt:lpstr>2_Office Theme</vt:lpstr>
      <vt:lpstr>PowerPoint Presentation</vt:lpstr>
      <vt:lpstr>Conversations at the heart of our campaigns</vt:lpstr>
      <vt:lpstr>Feedback from winter engagement activities relevant to Pharmacies </vt:lpstr>
      <vt:lpstr>PowerPoint Presentation</vt:lpstr>
      <vt:lpstr>PowerPoint Presentation</vt:lpstr>
      <vt:lpstr>Engaging using translations in digital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Nolan (NHS South West London ICB)</dc:creator>
  <cp:lastModifiedBy>PATEL, Hina (NHSPHARMACY)</cp:lastModifiedBy>
  <cp:revision>14</cp:revision>
  <dcterms:created xsi:type="dcterms:W3CDTF">2022-07-22T12:31:46Z</dcterms:created>
  <dcterms:modified xsi:type="dcterms:W3CDTF">2025-07-29T12:27:24Z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0x010100838974ED38BE4D40ABD0D3042C4A68F2</vt:lpwstr>
  </property>
</Properties>
</file>